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slides/slide4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Layouts/slideLayout3.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94" r:id="rId3"/>
    <p:sldId id="316" r:id="rId4"/>
    <p:sldId id="317" r:id="rId5"/>
    <p:sldId id="257" r:id="rId6"/>
    <p:sldId id="258" r:id="rId7"/>
    <p:sldId id="296" r:id="rId8"/>
    <p:sldId id="259" r:id="rId9"/>
    <p:sldId id="260" r:id="rId10"/>
    <p:sldId id="261" r:id="rId11"/>
    <p:sldId id="304" r:id="rId12"/>
    <p:sldId id="309" r:id="rId13"/>
    <p:sldId id="323" r:id="rId14"/>
    <p:sldId id="318" r:id="rId15"/>
    <p:sldId id="324" r:id="rId16"/>
    <p:sldId id="319" r:id="rId17"/>
    <p:sldId id="288" r:id="rId18"/>
    <p:sldId id="269" r:id="rId19"/>
    <p:sldId id="270" r:id="rId20"/>
    <p:sldId id="289" r:id="rId21"/>
    <p:sldId id="292" r:id="rId22"/>
    <p:sldId id="310" r:id="rId23"/>
    <p:sldId id="311" r:id="rId24"/>
    <p:sldId id="315" r:id="rId25"/>
    <p:sldId id="271" r:id="rId26"/>
    <p:sldId id="274" r:id="rId27"/>
    <p:sldId id="275" r:id="rId28"/>
    <p:sldId id="276" r:id="rId29"/>
    <p:sldId id="291" r:id="rId30"/>
    <p:sldId id="277" r:id="rId31"/>
    <p:sldId id="278" r:id="rId32"/>
    <p:sldId id="279" r:id="rId33"/>
    <p:sldId id="280" r:id="rId34"/>
    <p:sldId id="281" r:id="rId35"/>
    <p:sldId id="282" r:id="rId36"/>
    <p:sldId id="283" r:id="rId37"/>
    <p:sldId id="284" r:id="rId38"/>
    <p:sldId id="313" r:id="rId39"/>
    <p:sldId id="285" r:id="rId40"/>
    <p:sldId id="286" r:id="rId41"/>
    <p:sldId id="312" r:id="rId42"/>
    <p:sldId id="314" r:id="rId43"/>
    <p:sldId id="320" r:id="rId44"/>
    <p:sldId id="321" r:id="rId45"/>
    <p:sldId id="322" r:id="rId4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588" autoAdjust="0"/>
    <p:restoredTop sz="94624" autoAdjust="0"/>
  </p:normalViewPr>
  <p:slideViewPr>
    <p:cSldViewPr>
      <p:cViewPr varScale="1">
        <p:scale>
          <a:sx n="69" d="100"/>
          <a:sy n="69" d="100"/>
        </p:scale>
        <p:origin x="-1404" y="-102"/>
      </p:cViewPr>
      <p:guideLst>
        <p:guide orient="horz" pos="2160"/>
        <p:guide pos="2880"/>
      </p:guideLst>
    </p:cSldViewPr>
  </p:slideViewPr>
  <p:outlineViewPr>
    <p:cViewPr>
      <p:scale>
        <a:sx n="33" d="100"/>
        <a:sy n="33" d="100"/>
      </p:scale>
      <p:origin x="0" y="324"/>
    </p:cViewPr>
  </p:outlineViewPr>
  <p:notesTextViewPr>
    <p:cViewPr>
      <p:scale>
        <a:sx n="100" d="100"/>
        <a:sy n="100" d="100"/>
      </p:scale>
      <p:origin x="0" y="0"/>
    </p:cViewPr>
  </p:notesTextViewPr>
  <p:sorterViewPr>
    <p:cViewPr>
      <p:scale>
        <a:sx n="66" d="100"/>
        <a:sy n="66" d="100"/>
      </p:scale>
      <p:origin x="0" y="0"/>
    </p:cViewPr>
  </p:sorter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presProps" Target="presProps.xml"/><Relationship Id="rId50"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viewProps" Target="viewProps.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CA"/>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CA"/>
          </a:p>
        </p:txBody>
      </p:sp>
      <p:sp>
        <p:nvSpPr>
          <p:cNvPr id="4" name="Date Placeholder 3"/>
          <p:cNvSpPr>
            <a:spLocks noGrp="1"/>
          </p:cNvSpPr>
          <p:nvPr>
            <p:ph type="dt" sz="half" idx="10"/>
          </p:nvPr>
        </p:nvSpPr>
        <p:spPr/>
        <p:txBody>
          <a:bodyPr/>
          <a:lstStyle/>
          <a:p>
            <a:fld id="{A6D50568-21D2-429A-A891-D78138306736}" type="datetimeFigureOut">
              <a:rPr lang="en-CA" smtClean="0"/>
              <a:pPr/>
              <a:t>04/10/2014</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CEA94197-E384-403C-A7FF-C341BD5BBEA4}" type="slidenum">
              <a:rPr lang="en-CA" smtClean="0"/>
              <a:pPr/>
              <a:t>‹#›</a:t>
            </a:fld>
            <a:endParaRPr lang="en-CA"/>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10"/>
          </p:nvPr>
        </p:nvSpPr>
        <p:spPr/>
        <p:txBody>
          <a:bodyPr/>
          <a:lstStyle/>
          <a:p>
            <a:fld id="{A6D50568-21D2-429A-A891-D78138306736}" type="datetimeFigureOut">
              <a:rPr lang="en-CA" smtClean="0"/>
              <a:pPr/>
              <a:t>04/10/2014</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CEA94197-E384-403C-A7FF-C341BD5BBEA4}" type="slidenum">
              <a:rPr lang="en-CA" smtClean="0"/>
              <a:pPr/>
              <a:t>‹#›</a:t>
            </a:fld>
            <a:endParaRPr lang="en-C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CA"/>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10"/>
          </p:nvPr>
        </p:nvSpPr>
        <p:spPr/>
        <p:txBody>
          <a:bodyPr/>
          <a:lstStyle/>
          <a:p>
            <a:fld id="{A6D50568-21D2-429A-A891-D78138306736}" type="datetimeFigureOut">
              <a:rPr lang="en-CA" smtClean="0"/>
              <a:pPr/>
              <a:t>04/10/2014</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CEA94197-E384-403C-A7FF-C341BD5BBEA4}" type="slidenum">
              <a:rPr lang="en-CA" smtClean="0"/>
              <a:pPr/>
              <a:t>‹#›</a:t>
            </a:fld>
            <a:endParaRPr lang="en-C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10"/>
          </p:nvPr>
        </p:nvSpPr>
        <p:spPr/>
        <p:txBody>
          <a:bodyPr/>
          <a:lstStyle/>
          <a:p>
            <a:fld id="{A6D50568-21D2-429A-A891-D78138306736}" type="datetimeFigureOut">
              <a:rPr lang="en-CA" smtClean="0"/>
              <a:pPr/>
              <a:t>04/10/2014</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CEA94197-E384-403C-A7FF-C341BD5BBEA4}" type="slidenum">
              <a:rPr lang="en-CA" smtClean="0"/>
              <a:pPr/>
              <a:t>‹#›</a:t>
            </a:fld>
            <a:endParaRPr lang="en-C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CA"/>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6D50568-21D2-429A-A891-D78138306736}" type="datetimeFigureOut">
              <a:rPr lang="en-CA" smtClean="0"/>
              <a:pPr/>
              <a:t>04/10/2014</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CEA94197-E384-403C-A7FF-C341BD5BBEA4}" type="slidenum">
              <a:rPr lang="en-CA" smtClean="0"/>
              <a:pPr/>
              <a:t>‹#›</a:t>
            </a:fld>
            <a:endParaRPr lang="en-CA"/>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5" name="Date Placeholder 4"/>
          <p:cNvSpPr>
            <a:spLocks noGrp="1"/>
          </p:cNvSpPr>
          <p:nvPr>
            <p:ph type="dt" sz="half" idx="10"/>
          </p:nvPr>
        </p:nvSpPr>
        <p:spPr/>
        <p:txBody>
          <a:bodyPr/>
          <a:lstStyle/>
          <a:p>
            <a:fld id="{A6D50568-21D2-429A-A891-D78138306736}" type="datetimeFigureOut">
              <a:rPr lang="en-CA" smtClean="0"/>
              <a:pPr/>
              <a:t>04/10/2014</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CEA94197-E384-403C-A7FF-C341BD5BBEA4}" type="slidenum">
              <a:rPr lang="en-CA" smtClean="0"/>
              <a:pPr/>
              <a:t>‹#›</a:t>
            </a:fld>
            <a:endParaRPr lang="en-C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CA"/>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7" name="Date Placeholder 6"/>
          <p:cNvSpPr>
            <a:spLocks noGrp="1"/>
          </p:cNvSpPr>
          <p:nvPr>
            <p:ph type="dt" sz="half" idx="10"/>
          </p:nvPr>
        </p:nvSpPr>
        <p:spPr/>
        <p:txBody>
          <a:bodyPr/>
          <a:lstStyle/>
          <a:p>
            <a:fld id="{A6D50568-21D2-429A-A891-D78138306736}" type="datetimeFigureOut">
              <a:rPr lang="en-CA" smtClean="0"/>
              <a:pPr/>
              <a:t>04/10/2014</a:t>
            </a:fld>
            <a:endParaRPr lang="en-CA"/>
          </a:p>
        </p:txBody>
      </p:sp>
      <p:sp>
        <p:nvSpPr>
          <p:cNvPr id="8" name="Footer Placeholder 7"/>
          <p:cNvSpPr>
            <a:spLocks noGrp="1"/>
          </p:cNvSpPr>
          <p:nvPr>
            <p:ph type="ftr" sz="quarter" idx="11"/>
          </p:nvPr>
        </p:nvSpPr>
        <p:spPr/>
        <p:txBody>
          <a:bodyPr/>
          <a:lstStyle/>
          <a:p>
            <a:endParaRPr lang="en-CA"/>
          </a:p>
        </p:txBody>
      </p:sp>
      <p:sp>
        <p:nvSpPr>
          <p:cNvPr id="9" name="Slide Number Placeholder 8"/>
          <p:cNvSpPr>
            <a:spLocks noGrp="1"/>
          </p:cNvSpPr>
          <p:nvPr>
            <p:ph type="sldNum" sz="quarter" idx="12"/>
          </p:nvPr>
        </p:nvSpPr>
        <p:spPr/>
        <p:txBody>
          <a:bodyPr/>
          <a:lstStyle/>
          <a:p>
            <a:fld id="{CEA94197-E384-403C-A7FF-C341BD5BBEA4}" type="slidenum">
              <a:rPr lang="en-CA" smtClean="0"/>
              <a:pPr/>
              <a:t>‹#›</a:t>
            </a:fld>
            <a:endParaRPr lang="en-CA"/>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Date Placeholder 2"/>
          <p:cNvSpPr>
            <a:spLocks noGrp="1"/>
          </p:cNvSpPr>
          <p:nvPr>
            <p:ph type="dt" sz="half" idx="10"/>
          </p:nvPr>
        </p:nvSpPr>
        <p:spPr/>
        <p:txBody>
          <a:bodyPr/>
          <a:lstStyle/>
          <a:p>
            <a:fld id="{A6D50568-21D2-429A-A891-D78138306736}" type="datetimeFigureOut">
              <a:rPr lang="en-CA" smtClean="0"/>
              <a:pPr/>
              <a:t>04/10/2014</a:t>
            </a:fld>
            <a:endParaRPr lang="en-CA"/>
          </a:p>
        </p:txBody>
      </p:sp>
      <p:sp>
        <p:nvSpPr>
          <p:cNvPr id="4" name="Footer Placeholder 3"/>
          <p:cNvSpPr>
            <a:spLocks noGrp="1"/>
          </p:cNvSpPr>
          <p:nvPr>
            <p:ph type="ftr" sz="quarter" idx="11"/>
          </p:nvPr>
        </p:nvSpPr>
        <p:spPr/>
        <p:txBody>
          <a:bodyPr/>
          <a:lstStyle/>
          <a:p>
            <a:endParaRPr lang="en-CA"/>
          </a:p>
        </p:txBody>
      </p:sp>
      <p:sp>
        <p:nvSpPr>
          <p:cNvPr id="5" name="Slide Number Placeholder 4"/>
          <p:cNvSpPr>
            <a:spLocks noGrp="1"/>
          </p:cNvSpPr>
          <p:nvPr>
            <p:ph type="sldNum" sz="quarter" idx="12"/>
          </p:nvPr>
        </p:nvSpPr>
        <p:spPr/>
        <p:txBody>
          <a:bodyPr/>
          <a:lstStyle/>
          <a:p>
            <a:fld id="{CEA94197-E384-403C-A7FF-C341BD5BBEA4}" type="slidenum">
              <a:rPr lang="en-CA" smtClean="0"/>
              <a:pPr/>
              <a:t>‹#›</a:t>
            </a:fld>
            <a:endParaRPr lang="en-C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6D50568-21D2-429A-A891-D78138306736}" type="datetimeFigureOut">
              <a:rPr lang="en-CA" smtClean="0"/>
              <a:pPr/>
              <a:t>04/10/2014</a:t>
            </a:fld>
            <a:endParaRPr lang="en-CA"/>
          </a:p>
        </p:txBody>
      </p:sp>
      <p:sp>
        <p:nvSpPr>
          <p:cNvPr id="3" name="Footer Placeholder 2"/>
          <p:cNvSpPr>
            <a:spLocks noGrp="1"/>
          </p:cNvSpPr>
          <p:nvPr>
            <p:ph type="ftr" sz="quarter" idx="11"/>
          </p:nvPr>
        </p:nvSpPr>
        <p:spPr/>
        <p:txBody>
          <a:bodyPr/>
          <a:lstStyle/>
          <a:p>
            <a:endParaRPr lang="en-CA"/>
          </a:p>
        </p:txBody>
      </p:sp>
      <p:sp>
        <p:nvSpPr>
          <p:cNvPr id="4" name="Slide Number Placeholder 3"/>
          <p:cNvSpPr>
            <a:spLocks noGrp="1"/>
          </p:cNvSpPr>
          <p:nvPr>
            <p:ph type="sldNum" sz="quarter" idx="12"/>
          </p:nvPr>
        </p:nvSpPr>
        <p:spPr/>
        <p:txBody>
          <a:bodyPr/>
          <a:lstStyle/>
          <a:p>
            <a:fld id="{CEA94197-E384-403C-A7FF-C341BD5BBEA4}" type="slidenum">
              <a:rPr lang="en-CA" smtClean="0"/>
              <a:pPr/>
              <a:t>‹#›</a:t>
            </a:fld>
            <a:endParaRPr lang="en-C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CA"/>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6D50568-21D2-429A-A891-D78138306736}" type="datetimeFigureOut">
              <a:rPr lang="en-CA" smtClean="0"/>
              <a:pPr/>
              <a:t>04/10/2014</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CEA94197-E384-403C-A7FF-C341BD5BBEA4}" type="slidenum">
              <a:rPr lang="en-CA" smtClean="0"/>
              <a:pPr/>
              <a:t>‹#›</a:t>
            </a:fld>
            <a:endParaRPr lang="en-CA"/>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CA"/>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CA"/>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6D50568-21D2-429A-A891-D78138306736}" type="datetimeFigureOut">
              <a:rPr lang="en-CA" smtClean="0"/>
              <a:pPr/>
              <a:t>04/10/2014</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CEA94197-E384-403C-A7FF-C341BD5BBEA4}" type="slidenum">
              <a:rPr lang="en-CA" smtClean="0"/>
              <a:pPr/>
              <a:t>‹#›</a:t>
            </a:fld>
            <a:endParaRPr lang="en-CA"/>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cstate="print">
            <a:alphaModFix amt="6000"/>
            <a:lum/>
          </a:blip>
          <a:srcRect/>
          <a:stretch>
            <a:fillRect l="-14000" r="-14000"/>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CA"/>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6D50568-21D2-429A-A891-D78138306736}" type="datetimeFigureOut">
              <a:rPr lang="en-CA" smtClean="0"/>
              <a:pPr/>
              <a:t>04/10/2014</a:t>
            </a:fld>
            <a:endParaRPr lang="en-CA"/>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CA"/>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EA94197-E384-403C-A7FF-C341BD5BBEA4}" type="slidenum">
              <a:rPr lang="en-CA" smtClean="0"/>
              <a:pPr/>
              <a:t>‹#›</a:t>
            </a:fld>
            <a:endParaRPr lang="en-CA"/>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95536" y="260648"/>
            <a:ext cx="8352928" cy="6986528"/>
          </a:xfrm>
          <a:prstGeom prst="rect">
            <a:avLst/>
          </a:prstGeom>
          <a:noFill/>
        </p:spPr>
        <p:txBody>
          <a:bodyPr wrap="square" rtlCol="0">
            <a:spAutoFit/>
          </a:bodyPr>
          <a:lstStyle/>
          <a:p>
            <a:r>
              <a:rPr lang="en-CA" sz="8000" dirty="0" smtClean="0"/>
              <a:t>	Welcome</a:t>
            </a:r>
          </a:p>
          <a:p>
            <a:r>
              <a:rPr lang="en-CA" sz="8000" dirty="0" smtClean="0"/>
              <a:t>				to</a:t>
            </a:r>
          </a:p>
          <a:p>
            <a:r>
              <a:rPr lang="en-CA" sz="8000" dirty="0" smtClean="0"/>
              <a:t>					DYC</a:t>
            </a:r>
          </a:p>
          <a:p>
            <a:r>
              <a:rPr lang="en-CA" sz="3200" dirty="0" smtClean="0"/>
              <a:t>Will you strive to safeguard the integrity of God’s creation and respect, sustain, and renew the life of the earth?</a:t>
            </a:r>
            <a:br>
              <a:rPr lang="en-CA" sz="3200" dirty="0" smtClean="0"/>
            </a:br>
            <a:r>
              <a:rPr lang="en-CA" sz="3200" i="1" dirty="0" smtClean="0"/>
              <a:t>People</a:t>
            </a:r>
            <a:r>
              <a:rPr lang="en-CA" sz="3200" dirty="0" smtClean="0"/>
              <a:t> </a:t>
            </a:r>
            <a:r>
              <a:rPr lang="en-CA" sz="3200" b="1" dirty="0" smtClean="0"/>
              <a:t>I will, with God’s help</a:t>
            </a:r>
            <a:r>
              <a:rPr lang="en-CA" sz="3200" dirty="0" smtClean="0"/>
              <a:t>.</a:t>
            </a:r>
          </a:p>
          <a:p>
            <a:endParaRPr lang="en-CA" sz="8000"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79512" y="260648"/>
            <a:ext cx="8964488" cy="6186309"/>
          </a:xfrm>
          <a:prstGeom prst="rect">
            <a:avLst/>
          </a:prstGeom>
          <a:noFill/>
        </p:spPr>
        <p:txBody>
          <a:bodyPr wrap="square" rtlCol="0">
            <a:spAutoFit/>
          </a:bodyPr>
          <a:lstStyle/>
          <a:p>
            <a:r>
              <a:rPr lang="en-CA" sz="3600" dirty="0" smtClean="0"/>
              <a:t>6 And God said, ‘Let there be a dome in the midst of the waters, and let it separate the waters from the waters.’ </a:t>
            </a:r>
            <a:r>
              <a:rPr lang="en-CA" sz="3600" baseline="30000" dirty="0" smtClean="0"/>
              <a:t>7</a:t>
            </a:r>
            <a:r>
              <a:rPr lang="en-CA" sz="3600" dirty="0" smtClean="0"/>
              <a:t>So God made the dome and separated the waters that were under the dome from the waters that were above the dome. And it was so. </a:t>
            </a:r>
            <a:r>
              <a:rPr lang="en-CA" sz="3600" baseline="30000" dirty="0" smtClean="0"/>
              <a:t>8</a:t>
            </a:r>
            <a:r>
              <a:rPr lang="en-CA" sz="3600" dirty="0" smtClean="0"/>
              <a:t>God called the dome Sky. And there was evening and there was morning, the second day. 9 And God said, ‘Let the waters under the sky be gathered together into one place, and let the dry land appear.’ And it was so. </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79512" y="260648"/>
            <a:ext cx="8964488" cy="6740307"/>
          </a:xfrm>
          <a:prstGeom prst="rect">
            <a:avLst/>
          </a:prstGeom>
          <a:noFill/>
        </p:spPr>
        <p:txBody>
          <a:bodyPr wrap="square" rtlCol="0">
            <a:spAutoFit/>
          </a:bodyPr>
          <a:lstStyle/>
          <a:p>
            <a:endParaRPr lang="en-CA" sz="3600" dirty="0" smtClean="0"/>
          </a:p>
          <a:p>
            <a:r>
              <a:rPr lang="en-CA" sz="3600" dirty="0" smtClean="0"/>
              <a:t>Reader: The Word of the Lord</a:t>
            </a:r>
          </a:p>
          <a:p>
            <a:endParaRPr lang="en-CA" sz="3600" dirty="0" smtClean="0"/>
          </a:p>
          <a:p>
            <a:r>
              <a:rPr lang="en-CA" sz="3600" b="1" dirty="0" smtClean="0"/>
              <a:t>All: Thanks be to God! </a:t>
            </a:r>
          </a:p>
          <a:p>
            <a:endParaRPr lang="en-US" sz="3600" dirty="0" smtClean="0"/>
          </a:p>
          <a:p>
            <a:endParaRPr lang="en-CA" sz="3600" dirty="0" smtClean="0"/>
          </a:p>
          <a:p>
            <a:r>
              <a:rPr lang="en-US" sz="3600" b="1" dirty="0" smtClean="0"/>
              <a:t> </a:t>
            </a:r>
            <a:endParaRPr lang="en-CA" sz="3600" dirty="0" smtClean="0"/>
          </a:p>
          <a:p>
            <a:endParaRPr lang="en-CA" sz="3600" dirty="0" smtClean="0"/>
          </a:p>
          <a:p>
            <a:endParaRPr lang="en-CA" sz="3600" dirty="0" smtClean="0"/>
          </a:p>
          <a:p>
            <a:endParaRPr lang="en-CA" sz="3600" dirty="0" smtClean="0"/>
          </a:p>
          <a:p>
            <a:endParaRPr lang="en-CA" sz="3600" dirty="0" smtClean="0"/>
          </a:p>
          <a:p>
            <a:r>
              <a:rPr lang="en-US" sz="3600" b="1" dirty="0" smtClean="0"/>
              <a:t> </a:t>
            </a:r>
            <a:endParaRPr lang="en-CA" sz="36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51520" y="260648"/>
            <a:ext cx="8568952" cy="3754874"/>
          </a:xfrm>
          <a:prstGeom prst="rect">
            <a:avLst/>
          </a:prstGeom>
          <a:noFill/>
        </p:spPr>
        <p:txBody>
          <a:bodyPr wrap="square" rtlCol="0">
            <a:spAutoFit/>
          </a:bodyPr>
          <a:lstStyle/>
          <a:p>
            <a:r>
              <a:rPr lang="en-US" sz="3400" dirty="0" smtClean="0"/>
              <a:t>Make me a channel of your peace </a:t>
            </a:r>
            <a:endParaRPr lang="en-CA" sz="3400" dirty="0" smtClean="0"/>
          </a:p>
          <a:p>
            <a:r>
              <a:rPr lang="en-US" sz="3400" dirty="0" smtClean="0"/>
              <a:t> </a:t>
            </a:r>
            <a:endParaRPr lang="en-CA" sz="3400" dirty="0" smtClean="0"/>
          </a:p>
          <a:p>
            <a:pPr marL="342900" indent="-342900"/>
            <a:r>
              <a:rPr lang="en-US" sz="3400" dirty="0" smtClean="0"/>
              <a:t>Make me a channel of your peace</a:t>
            </a:r>
          </a:p>
          <a:p>
            <a:pPr marL="342900" indent="-342900"/>
            <a:r>
              <a:rPr lang="en-US" sz="3400" dirty="0" smtClean="0"/>
              <a:t>Where there is hatred, let me bring you love;</a:t>
            </a:r>
          </a:p>
          <a:p>
            <a:pPr marL="342900" indent="-342900"/>
            <a:r>
              <a:rPr lang="en-US" sz="3400" dirty="0" smtClean="0"/>
              <a:t>Where there is injury, your healing </a:t>
            </a:r>
            <a:r>
              <a:rPr lang="en-US" sz="3400" dirty="0" err="1" smtClean="0"/>
              <a:t>pow'r</a:t>
            </a:r>
            <a:r>
              <a:rPr lang="en-US" sz="3400" dirty="0" smtClean="0"/>
              <a:t>,</a:t>
            </a:r>
          </a:p>
          <a:p>
            <a:pPr marL="342900" indent="-342900"/>
            <a:r>
              <a:rPr lang="en-US" sz="3400" dirty="0" smtClean="0"/>
              <a:t>And where there's doubt, true faith in you. </a:t>
            </a:r>
          </a:p>
          <a:p>
            <a:pPr marL="342900" indent="-342900"/>
            <a:endParaRPr lang="en-US" sz="3400" dirty="0" smtClean="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51520" y="332656"/>
            <a:ext cx="8496944" cy="2585323"/>
          </a:xfrm>
          <a:prstGeom prst="rect">
            <a:avLst/>
          </a:prstGeom>
          <a:noFill/>
        </p:spPr>
        <p:txBody>
          <a:bodyPr wrap="square" rtlCol="0">
            <a:spAutoFit/>
          </a:bodyPr>
          <a:lstStyle/>
          <a:p>
            <a:pPr marL="342900" indent="-342900"/>
            <a:r>
              <a:rPr lang="en-US" sz="3600" dirty="0" smtClean="0"/>
              <a:t>O Spirit, grant that I may never seek</a:t>
            </a:r>
          </a:p>
          <a:p>
            <a:pPr marL="342900" indent="-342900"/>
            <a:r>
              <a:rPr lang="en-US" sz="3600" dirty="0" smtClean="0"/>
              <a:t>So much to be </a:t>
            </a:r>
            <a:r>
              <a:rPr lang="en-US" sz="3600" dirty="0" err="1" smtClean="0"/>
              <a:t>consolded</a:t>
            </a:r>
            <a:r>
              <a:rPr lang="en-US" sz="3600" dirty="0" smtClean="0"/>
              <a:t> as to console,</a:t>
            </a:r>
          </a:p>
          <a:p>
            <a:pPr marL="342900" indent="-342900"/>
            <a:r>
              <a:rPr lang="en-US" sz="3600" dirty="0" smtClean="0"/>
              <a:t>To be understood as to understand,</a:t>
            </a:r>
          </a:p>
          <a:p>
            <a:pPr marL="342900" indent="-342900"/>
            <a:r>
              <a:rPr lang="en-US" sz="3600" dirty="0" smtClean="0"/>
              <a:t>To be loved as to love with all my soul -</a:t>
            </a:r>
            <a:endParaRPr lang="en-CA" sz="3600" dirty="0" smtClean="0"/>
          </a:p>
          <a:p>
            <a:endParaRPr lang="en-CA"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79512" y="188640"/>
            <a:ext cx="8712968" cy="6186309"/>
          </a:xfrm>
          <a:prstGeom prst="rect">
            <a:avLst/>
          </a:prstGeom>
          <a:noFill/>
        </p:spPr>
        <p:txBody>
          <a:bodyPr wrap="square" rtlCol="0">
            <a:spAutoFit/>
          </a:bodyPr>
          <a:lstStyle/>
          <a:p>
            <a:r>
              <a:rPr lang="en-US" sz="3600" dirty="0" smtClean="0"/>
              <a:t>Make me a channel of your peace:</a:t>
            </a:r>
            <a:br>
              <a:rPr lang="en-US" sz="3600" dirty="0" smtClean="0"/>
            </a:br>
            <a:r>
              <a:rPr lang="en-US" sz="3600" dirty="0" smtClean="0"/>
              <a:t>Where there's despair in life let me bring hope;</a:t>
            </a:r>
            <a:br>
              <a:rPr lang="en-US" sz="3600" dirty="0" smtClean="0"/>
            </a:br>
            <a:r>
              <a:rPr lang="en-US" sz="3600" dirty="0" smtClean="0"/>
              <a:t>Where there is darkness, - only light,</a:t>
            </a:r>
            <a:br>
              <a:rPr lang="en-US" sz="3600" dirty="0" smtClean="0"/>
            </a:br>
            <a:r>
              <a:rPr lang="en-US" sz="3600" dirty="0" smtClean="0"/>
              <a:t>And where there's sadness, ever joy. </a:t>
            </a:r>
          </a:p>
          <a:p>
            <a:endParaRPr lang="en-US" sz="3600" dirty="0" smtClean="0"/>
          </a:p>
          <a:p>
            <a:r>
              <a:rPr lang="en-US" sz="3600" dirty="0" smtClean="0"/>
              <a:t>O Spirit, grant that I may never seek</a:t>
            </a:r>
            <a:br>
              <a:rPr lang="en-US" sz="3600" dirty="0" smtClean="0"/>
            </a:br>
            <a:r>
              <a:rPr lang="en-US" sz="3600" dirty="0" smtClean="0"/>
              <a:t>So much to be </a:t>
            </a:r>
            <a:r>
              <a:rPr lang="en-US" sz="3600" dirty="0" err="1" smtClean="0"/>
              <a:t>consolded</a:t>
            </a:r>
            <a:r>
              <a:rPr lang="en-US" sz="3600" dirty="0" smtClean="0"/>
              <a:t> as to console,</a:t>
            </a:r>
            <a:br>
              <a:rPr lang="en-US" sz="3600" dirty="0" smtClean="0"/>
            </a:br>
            <a:r>
              <a:rPr lang="en-US" sz="3600" dirty="0" smtClean="0"/>
              <a:t>To be understood as to understand,</a:t>
            </a:r>
            <a:br>
              <a:rPr lang="en-US" sz="3600" dirty="0" smtClean="0"/>
            </a:br>
            <a:r>
              <a:rPr lang="en-US" sz="3600" dirty="0" smtClean="0"/>
              <a:t>To be loved as to love with all my soul - . </a:t>
            </a:r>
            <a:endParaRPr lang="en-CA" sz="3600" dirty="0" smtClean="0"/>
          </a:p>
          <a:p>
            <a:endParaRPr lang="en-US" sz="3600" dirty="0" smtClean="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51520" y="188640"/>
            <a:ext cx="8568952" cy="2308324"/>
          </a:xfrm>
          <a:prstGeom prst="rect">
            <a:avLst/>
          </a:prstGeom>
          <a:noFill/>
        </p:spPr>
        <p:txBody>
          <a:bodyPr wrap="square" rtlCol="0">
            <a:spAutoFit/>
          </a:bodyPr>
          <a:lstStyle/>
          <a:p>
            <a:r>
              <a:rPr lang="en-US" sz="3600" dirty="0" smtClean="0"/>
              <a:t>O Spirit, grant that I may never seek</a:t>
            </a:r>
            <a:br>
              <a:rPr lang="en-US" sz="3600" dirty="0" smtClean="0"/>
            </a:br>
            <a:r>
              <a:rPr lang="en-US" sz="3600" dirty="0" smtClean="0"/>
              <a:t>So much to be </a:t>
            </a:r>
            <a:r>
              <a:rPr lang="en-US" sz="3600" dirty="0" err="1" smtClean="0"/>
              <a:t>consolded</a:t>
            </a:r>
            <a:r>
              <a:rPr lang="en-US" sz="3600" dirty="0" smtClean="0"/>
              <a:t> as to console,</a:t>
            </a:r>
            <a:br>
              <a:rPr lang="en-US" sz="3600" dirty="0" smtClean="0"/>
            </a:br>
            <a:r>
              <a:rPr lang="en-US" sz="3600" dirty="0" smtClean="0"/>
              <a:t>To be understood as to understand,</a:t>
            </a:r>
            <a:br>
              <a:rPr lang="en-US" sz="3600" dirty="0" smtClean="0"/>
            </a:br>
            <a:r>
              <a:rPr lang="en-US" sz="3600" dirty="0" smtClean="0"/>
              <a:t>To be loved as to love with all my soul -</a:t>
            </a:r>
            <a:endParaRPr lang="en-CA" sz="36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51520" y="404664"/>
            <a:ext cx="8496944" cy="3139321"/>
          </a:xfrm>
          <a:prstGeom prst="rect">
            <a:avLst/>
          </a:prstGeom>
          <a:noFill/>
        </p:spPr>
        <p:txBody>
          <a:bodyPr wrap="square" rtlCol="0">
            <a:spAutoFit/>
          </a:bodyPr>
          <a:lstStyle/>
          <a:p>
            <a:r>
              <a:rPr lang="en-US" sz="3600" dirty="0" smtClean="0"/>
              <a:t>Make me a channel of your peace.</a:t>
            </a:r>
            <a:br>
              <a:rPr lang="en-US" sz="3600" dirty="0" smtClean="0"/>
            </a:br>
            <a:r>
              <a:rPr lang="en-US" sz="3600" dirty="0" smtClean="0"/>
              <a:t>It is in pardoning that we are pardoned,</a:t>
            </a:r>
            <a:br>
              <a:rPr lang="en-US" sz="3600" dirty="0" smtClean="0"/>
            </a:br>
            <a:r>
              <a:rPr lang="en-US" sz="3600" dirty="0" smtClean="0"/>
              <a:t>In giving to all that we receive,</a:t>
            </a:r>
            <a:br>
              <a:rPr lang="en-US" sz="3600" dirty="0" smtClean="0"/>
            </a:br>
            <a:r>
              <a:rPr lang="en-US" sz="3600" dirty="0" smtClean="0"/>
              <a:t>And in dying that we're born to eternal life. </a:t>
            </a:r>
            <a:endParaRPr lang="en-CA" sz="3600" dirty="0" smtClean="0"/>
          </a:p>
          <a:p>
            <a:endParaRPr lang="en-CA" dirty="0" smtClean="0"/>
          </a:p>
          <a:p>
            <a:endParaRPr lang="en-CA" dirty="0" smtClean="0"/>
          </a:p>
          <a:p>
            <a:endParaRPr lang="en-CA"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611560" y="1052736"/>
            <a:ext cx="7558110" cy="5047536"/>
          </a:xfrm>
          <a:prstGeom prst="rect">
            <a:avLst/>
          </a:prstGeom>
          <a:noFill/>
        </p:spPr>
        <p:txBody>
          <a:bodyPr wrap="square" rtlCol="0">
            <a:spAutoFit/>
          </a:bodyPr>
          <a:lstStyle/>
          <a:p>
            <a:r>
              <a:rPr lang="en-US" sz="3600" i="1" dirty="0" smtClean="0"/>
              <a:t>All stand </a:t>
            </a:r>
            <a:r>
              <a:rPr lang="en-US" sz="3600" dirty="0" smtClean="0"/>
              <a:t>for the Gospel.</a:t>
            </a:r>
          </a:p>
          <a:p>
            <a:r>
              <a:rPr lang="en-US" sz="3600" i="1" dirty="0" smtClean="0"/>
              <a:t>Reader	The Lord be with you</a:t>
            </a:r>
            <a:r>
              <a:rPr lang="en-US" sz="3600" dirty="0" smtClean="0"/>
              <a:t>.</a:t>
            </a:r>
          </a:p>
          <a:p>
            <a:r>
              <a:rPr lang="en-US" sz="3600" b="1" dirty="0" smtClean="0"/>
              <a:t>People	And also with you.</a:t>
            </a:r>
          </a:p>
          <a:p>
            <a:r>
              <a:rPr lang="en-US" sz="3600" dirty="0" smtClean="0"/>
              <a:t> </a:t>
            </a:r>
          </a:p>
          <a:p>
            <a:r>
              <a:rPr lang="en-US" sz="3600" i="1" dirty="0" smtClean="0"/>
              <a:t>Reader	The Holy Gospel of our Lord Jesus Christ according to John</a:t>
            </a:r>
          </a:p>
          <a:p>
            <a:r>
              <a:rPr lang="en-US" sz="3600" b="1" dirty="0" smtClean="0"/>
              <a:t>People	Glory to you, Lord Jesus Christ.</a:t>
            </a:r>
          </a:p>
          <a:p>
            <a:r>
              <a:rPr lang="en-US" sz="3400" dirty="0" smtClean="0"/>
              <a:t> </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23528" y="188640"/>
            <a:ext cx="8640960" cy="6740307"/>
          </a:xfrm>
          <a:prstGeom prst="rect">
            <a:avLst/>
          </a:prstGeom>
          <a:noFill/>
        </p:spPr>
        <p:txBody>
          <a:bodyPr wrap="square" rtlCol="0">
            <a:spAutoFit/>
          </a:bodyPr>
          <a:lstStyle/>
          <a:p>
            <a:r>
              <a:rPr lang="en-CA" sz="3600" b="1" dirty="0" smtClean="0"/>
              <a:t>John 15: 12-17 </a:t>
            </a:r>
          </a:p>
          <a:p>
            <a:r>
              <a:rPr lang="en-US" sz="3600" dirty="0" smtClean="0"/>
              <a:t>12 ‘This is my commandment, that you love one another as I have loved you. </a:t>
            </a:r>
            <a:r>
              <a:rPr lang="en-US" sz="3600" baseline="30000" dirty="0" smtClean="0"/>
              <a:t>13</a:t>
            </a:r>
            <a:r>
              <a:rPr lang="en-US" sz="3600" dirty="0" smtClean="0"/>
              <a:t>No one has greater love than this, to lay down one’s life for one’s friends. </a:t>
            </a:r>
            <a:r>
              <a:rPr lang="en-US" sz="3600" baseline="30000" dirty="0" smtClean="0"/>
              <a:t>14</a:t>
            </a:r>
            <a:r>
              <a:rPr lang="en-US" sz="3600" dirty="0" smtClean="0"/>
              <a:t>You are my friends if you do what I command you. </a:t>
            </a:r>
            <a:r>
              <a:rPr lang="en-US" sz="3600" baseline="30000" dirty="0" smtClean="0"/>
              <a:t>15</a:t>
            </a:r>
            <a:r>
              <a:rPr lang="en-US" sz="3600" dirty="0" smtClean="0"/>
              <a:t>I do not call you servants any longer, because the servant does not know what the master is doing; but I have called you friends, because I have made known to you everything that I have heard from my Father. </a:t>
            </a:r>
            <a:endParaRPr lang="en-CA" sz="3600" dirty="0" smtClean="0"/>
          </a:p>
          <a:p>
            <a:endParaRPr lang="en-CA" sz="36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67544" y="332656"/>
            <a:ext cx="8208912" cy="3416320"/>
          </a:xfrm>
          <a:prstGeom prst="rect">
            <a:avLst/>
          </a:prstGeom>
          <a:noFill/>
        </p:spPr>
        <p:txBody>
          <a:bodyPr wrap="square" rtlCol="0">
            <a:spAutoFit/>
          </a:bodyPr>
          <a:lstStyle/>
          <a:p>
            <a:r>
              <a:rPr lang="en-US" sz="3600" baseline="30000" dirty="0" smtClean="0"/>
              <a:t>16</a:t>
            </a:r>
            <a:r>
              <a:rPr lang="en-US" sz="3600" dirty="0" smtClean="0"/>
              <a:t>You did not choose me but I chose you. And I appointed you to go and bear fruit, fruit that will last, so that the Father will give you whatever you ask him in my name. </a:t>
            </a:r>
            <a:r>
              <a:rPr lang="en-US" sz="3600" baseline="30000" dirty="0" smtClean="0"/>
              <a:t>17</a:t>
            </a:r>
            <a:r>
              <a:rPr lang="en-US" sz="3600" dirty="0" smtClean="0"/>
              <a:t>I am giving you these commands so that you may love one another.</a:t>
            </a:r>
            <a:endParaRPr lang="en-CA" sz="36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23528" y="260648"/>
            <a:ext cx="8496944" cy="6555641"/>
          </a:xfrm>
          <a:prstGeom prst="rect">
            <a:avLst/>
          </a:prstGeom>
          <a:noFill/>
        </p:spPr>
        <p:txBody>
          <a:bodyPr wrap="square" rtlCol="0">
            <a:spAutoFit/>
          </a:bodyPr>
          <a:lstStyle/>
          <a:p>
            <a:r>
              <a:rPr lang="en-US" sz="3600" b="1" dirty="0" smtClean="0"/>
              <a:t>Here I Am to Worship </a:t>
            </a:r>
            <a:endParaRPr lang="en-CA" sz="3600" b="1" dirty="0" smtClean="0"/>
          </a:p>
          <a:p>
            <a:r>
              <a:rPr lang="en-US" sz="3200" dirty="0" smtClean="0"/>
              <a:t>Light of the world </a:t>
            </a:r>
            <a:br>
              <a:rPr lang="en-US" sz="3200" dirty="0" smtClean="0"/>
            </a:br>
            <a:r>
              <a:rPr lang="en-US" sz="3200" dirty="0" smtClean="0"/>
              <a:t>You stepped down into darkness </a:t>
            </a:r>
            <a:br>
              <a:rPr lang="en-US" sz="3200" dirty="0" smtClean="0"/>
            </a:br>
            <a:r>
              <a:rPr lang="en-US" sz="3200" dirty="0" smtClean="0"/>
              <a:t>Opened my eyes let me see </a:t>
            </a:r>
            <a:br>
              <a:rPr lang="en-US" sz="3200" dirty="0" smtClean="0"/>
            </a:br>
            <a:r>
              <a:rPr lang="en-US" sz="3200" dirty="0" smtClean="0"/>
              <a:t>Beauty that made this heart adore You </a:t>
            </a:r>
            <a:br>
              <a:rPr lang="en-US" sz="3200" dirty="0" smtClean="0"/>
            </a:br>
            <a:r>
              <a:rPr lang="en-US" sz="3200" dirty="0" smtClean="0"/>
              <a:t>Hope of a life spent with You </a:t>
            </a:r>
            <a:br>
              <a:rPr lang="en-US" sz="3200" dirty="0" smtClean="0"/>
            </a:br>
            <a:endParaRPr lang="en-CA" sz="3200" dirty="0" smtClean="0"/>
          </a:p>
          <a:p>
            <a:r>
              <a:rPr lang="en-US" sz="3200" dirty="0" smtClean="0"/>
              <a:t>Here I am to worship </a:t>
            </a:r>
            <a:br>
              <a:rPr lang="en-US" sz="3200" dirty="0" smtClean="0"/>
            </a:br>
            <a:r>
              <a:rPr lang="en-US" sz="3200" dirty="0" smtClean="0"/>
              <a:t>Here I am to bow down </a:t>
            </a:r>
            <a:br>
              <a:rPr lang="en-US" sz="3200" dirty="0" smtClean="0"/>
            </a:br>
            <a:r>
              <a:rPr lang="en-US" sz="3200" dirty="0" smtClean="0"/>
              <a:t>Here I am to say that You're my God </a:t>
            </a:r>
            <a:br>
              <a:rPr lang="en-US" sz="3200" dirty="0" smtClean="0"/>
            </a:br>
            <a:r>
              <a:rPr lang="en-US" sz="3200" dirty="0" smtClean="0"/>
              <a:t>You're altogether lovely </a:t>
            </a:r>
            <a:br>
              <a:rPr lang="en-US" sz="3200" dirty="0" smtClean="0"/>
            </a:br>
            <a:r>
              <a:rPr lang="en-US" sz="3200" dirty="0" smtClean="0"/>
              <a:t>Altogether worthy </a:t>
            </a:r>
            <a:br>
              <a:rPr lang="en-US" sz="3200" dirty="0" smtClean="0"/>
            </a:br>
            <a:r>
              <a:rPr lang="en-US" sz="3200" dirty="0" smtClean="0"/>
              <a:t>Altogether wonderful to me </a:t>
            </a:r>
            <a:endParaRPr lang="en-CA" sz="3200"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611560" y="692696"/>
            <a:ext cx="7704856" cy="3139321"/>
          </a:xfrm>
          <a:prstGeom prst="rect">
            <a:avLst/>
          </a:prstGeom>
          <a:noFill/>
        </p:spPr>
        <p:txBody>
          <a:bodyPr wrap="square" rtlCol="0">
            <a:spAutoFit/>
          </a:bodyPr>
          <a:lstStyle/>
          <a:p>
            <a:r>
              <a:rPr lang="en-US" sz="3600" i="1" dirty="0" smtClean="0"/>
              <a:t>At the conclusion of the Gospel, the reader says, The Gospel of Christ</a:t>
            </a:r>
          </a:p>
          <a:p>
            <a:endParaRPr lang="en-US" sz="3600" dirty="0" smtClean="0"/>
          </a:p>
          <a:p>
            <a:r>
              <a:rPr lang="en-US" sz="3600" b="1" dirty="0" smtClean="0"/>
              <a:t>People	Praise to you, Lord Jesus Christ.</a:t>
            </a:r>
          </a:p>
          <a:p>
            <a:endParaRPr lang="en-US"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115616" y="1916832"/>
            <a:ext cx="6768752" cy="1015663"/>
          </a:xfrm>
          <a:prstGeom prst="rect">
            <a:avLst/>
          </a:prstGeom>
          <a:noFill/>
        </p:spPr>
        <p:txBody>
          <a:bodyPr wrap="square" rtlCol="0">
            <a:spAutoFit/>
          </a:bodyPr>
          <a:lstStyle/>
          <a:p>
            <a:pPr algn="ctr"/>
            <a:r>
              <a:rPr lang="en-CA" sz="6000" dirty="0" smtClean="0"/>
              <a:t>Reflection</a:t>
            </a:r>
            <a:endParaRPr lang="en-CA" sz="6000"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p:cNvSpPr txBox="1"/>
          <p:nvPr/>
        </p:nvSpPr>
        <p:spPr>
          <a:xfrm>
            <a:off x="179512" y="0"/>
            <a:ext cx="8964488" cy="6740307"/>
          </a:xfrm>
          <a:prstGeom prst="rect">
            <a:avLst/>
          </a:prstGeom>
          <a:noFill/>
        </p:spPr>
        <p:txBody>
          <a:bodyPr wrap="square" rtlCol="0">
            <a:spAutoFit/>
          </a:bodyPr>
          <a:lstStyle/>
          <a:p>
            <a:r>
              <a:rPr lang="en-CA" sz="3600" dirty="0" smtClean="0"/>
              <a:t>We Believe</a:t>
            </a:r>
          </a:p>
          <a:p>
            <a:r>
              <a:rPr lang="en-CA" sz="3600" dirty="0" smtClean="0"/>
              <a:t> </a:t>
            </a:r>
          </a:p>
          <a:p>
            <a:r>
              <a:rPr lang="en-CA" sz="3600" dirty="0" smtClean="0"/>
              <a:t>We believe in God the Father, maker of the universe</a:t>
            </a:r>
          </a:p>
          <a:p>
            <a:r>
              <a:rPr lang="en-CA" sz="3600" dirty="0" smtClean="0"/>
              <a:t>And in Christ, the Son, our Saviour, come to us by virgin birth</a:t>
            </a:r>
          </a:p>
          <a:p>
            <a:r>
              <a:rPr lang="en-CA" sz="3600" dirty="0" smtClean="0"/>
              <a:t>We believe he died to save us, bore our sins was crucified</a:t>
            </a:r>
          </a:p>
          <a:p>
            <a:r>
              <a:rPr lang="en-CA" sz="3600" dirty="0" smtClean="0"/>
              <a:t>Then from death he rose victorious, ascended to the Father’s side</a:t>
            </a:r>
          </a:p>
          <a:p>
            <a:r>
              <a:rPr lang="en-CA" sz="3600" dirty="0" smtClean="0"/>
              <a:t> </a:t>
            </a:r>
          </a:p>
          <a:p>
            <a:r>
              <a:rPr lang="en-CA" sz="3600" dirty="0" smtClean="0"/>
              <a:t>Jesus, Lord of all x 4 </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51520" y="260648"/>
            <a:ext cx="8568952" cy="6186309"/>
          </a:xfrm>
          <a:prstGeom prst="rect">
            <a:avLst/>
          </a:prstGeom>
          <a:noFill/>
        </p:spPr>
        <p:txBody>
          <a:bodyPr wrap="square" rtlCol="0">
            <a:spAutoFit/>
          </a:bodyPr>
          <a:lstStyle/>
          <a:p>
            <a:r>
              <a:rPr lang="en-CA" sz="3600" dirty="0" smtClean="0"/>
              <a:t>We believe God sends the spirit, on his church with gifts of power</a:t>
            </a:r>
          </a:p>
          <a:p>
            <a:r>
              <a:rPr lang="en-CA" sz="3600" dirty="0" smtClean="0"/>
              <a:t>God’s word of truth affirming, sends us to the nations now</a:t>
            </a:r>
          </a:p>
          <a:p>
            <a:r>
              <a:rPr lang="en-CA" sz="3600" dirty="0" smtClean="0"/>
              <a:t>He will come again in glory, judge the living and the dead</a:t>
            </a:r>
          </a:p>
          <a:p>
            <a:r>
              <a:rPr lang="en-CA" sz="3600" dirty="0" smtClean="0"/>
              <a:t>Every knee shall bow before him, then must every tongue confess</a:t>
            </a:r>
          </a:p>
          <a:p>
            <a:r>
              <a:rPr lang="en-CA" sz="3600" dirty="0" smtClean="0"/>
              <a:t> </a:t>
            </a:r>
          </a:p>
          <a:p>
            <a:r>
              <a:rPr lang="en-CA" sz="3600" dirty="0" smtClean="0"/>
              <a:t>Jesus, Lord of all x 4</a:t>
            </a:r>
          </a:p>
          <a:p>
            <a:endParaRPr lang="en-CA" dirty="0" smtClean="0"/>
          </a:p>
          <a:p>
            <a:endParaRPr lang="en-CA"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79512" y="188640"/>
            <a:ext cx="8640960" cy="7294305"/>
          </a:xfrm>
          <a:prstGeom prst="rect">
            <a:avLst/>
          </a:prstGeom>
          <a:noFill/>
        </p:spPr>
        <p:txBody>
          <a:bodyPr wrap="square" rtlCol="0">
            <a:spAutoFit/>
          </a:bodyPr>
          <a:lstStyle/>
          <a:p>
            <a:r>
              <a:rPr lang="en-CA" sz="3600" b="1" dirty="0" smtClean="0"/>
              <a:t>PRAYERS OF THE PEOPLE</a:t>
            </a:r>
          </a:p>
          <a:p>
            <a:r>
              <a:rPr lang="en-CA" sz="3600" i="1" dirty="0" smtClean="0"/>
              <a:t>Jesus Christ, teach us to empathise with Earth. Make our spirits sensitive to the cries of creation, cries for justice from the air, the clouds and the sky, cries of our fellow creatures deserted and dying.</a:t>
            </a:r>
          </a:p>
          <a:p>
            <a:r>
              <a:rPr lang="en-CA" sz="3600" b="1" dirty="0" smtClean="0"/>
              <a:t>All: Lord hear our prayer</a:t>
            </a:r>
          </a:p>
          <a:p>
            <a:endParaRPr lang="en-CA" sz="3600" b="1" dirty="0" smtClean="0"/>
          </a:p>
          <a:p>
            <a:r>
              <a:rPr lang="en-CA" sz="3600" i="1" dirty="0" smtClean="0"/>
              <a:t>Jesus Christ, make our faith sensitive to the groans of the Spirit in creation, groans of longing for a new creation.</a:t>
            </a:r>
          </a:p>
          <a:p>
            <a:r>
              <a:rPr lang="en-CA" sz="3600" b="1" dirty="0" smtClean="0"/>
              <a:t>All: Lord hear our prayer</a:t>
            </a:r>
          </a:p>
          <a:p>
            <a:endParaRPr lang="en-CA" sz="3600" dirty="0" smtClean="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79512" y="188640"/>
            <a:ext cx="8784976" cy="7920310"/>
          </a:xfrm>
          <a:prstGeom prst="rect">
            <a:avLst/>
          </a:prstGeom>
          <a:noFill/>
        </p:spPr>
        <p:txBody>
          <a:bodyPr wrap="square" rtlCol="0">
            <a:spAutoFit/>
          </a:bodyPr>
          <a:lstStyle/>
          <a:p>
            <a:r>
              <a:rPr lang="en-CA" sz="3600" i="1" dirty="0" smtClean="0"/>
              <a:t>Jesus Christ, make our hearts sensitive to the songs of our kin, songs of celebration echoing around us.</a:t>
            </a:r>
          </a:p>
          <a:p>
            <a:r>
              <a:rPr lang="en-CA" sz="3600" b="1" dirty="0" smtClean="0"/>
              <a:t>All: Lord hear our prayer</a:t>
            </a:r>
          </a:p>
          <a:p>
            <a:endParaRPr lang="en-CA" sz="3600" b="1" dirty="0" smtClean="0"/>
          </a:p>
          <a:p>
            <a:r>
              <a:rPr lang="en-CA" sz="3600" i="1" dirty="0" smtClean="0"/>
              <a:t>Creator God, you have generously blessed us with an abundance of gifts in this, your world. Help us to share in that generosity by living in a way that ensures that your gifts will continue to be available for future generations.</a:t>
            </a:r>
          </a:p>
          <a:p>
            <a:r>
              <a:rPr lang="en-CA" sz="3600" b="1" dirty="0" smtClean="0"/>
              <a:t>All: Lord hear our prayer</a:t>
            </a:r>
          </a:p>
          <a:p>
            <a:r>
              <a:rPr lang="en-US" sz="3600" b="1" dirty="0" smtClean="0"/>
              <a:t> </a:t>
            </a:r>
            <a:endParaRPr lang="en-CA" sz="3600" dirty="0" smtClean="0"/>
          </a:p>
          <a:p>
            <a:r>
              <a:rPr lang="en-US" sz="3600" b="1" dirty="0" smtClean="0"/>
              <a:t> </a:t>
            </a:r>
            <a:endParaRPr lang="en-CA" sz="3600" dirty="0" smtClean="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79512" y="260648"/>
            <a:ext cx="8964488" cy="3970318"/>
          </a:xfrm>
          <a:prstGeom prst="rect">
            <a:avLst/>
          </a:prstGeom>
          <a:noFill/>
        </p:spPr>
        <p:txBody>
          <a:bodyPr wrap="square" rtlCol="0">
            <a:spAutoFit/>
          </a:bodyPr>
          <a:lstStyle/>
          <a:p>
            <a:r>
              <a:rPr lang="en-US" sz="3600" b="1" dirty="0" smtClean="0"/>
              <a:t>Prayer of Confession</a:t>
            </a:r>
            <a:endParaRPr lang="en-CA" sz="3600" dirty="0" smtClean="0"/>
          </a:p>
          <a:p>
            <a:r>
              <a:rPr lang="en-US" sz="3600" i="1" dirty="0" smtClean="0"/>
              <a:t>Lord God, our maker and our redeemer,</a:t>
            </a:r>
            <a:endParaRPr lang="en-CA" sz="3600" i="1" dirty="0" smtClean="0"/>
          </a:p>
          <a:p>
            <a:r>
              <a:rPr lang="en-US" sz="3600" i="1" dirty="0" smtClean="0"/>
              <a:t>We are your people and this is your world.</a:t>
            </a:r>
            <a:endParaRPr lang="en-CA" sz="3600" i="1" dirty="0" smtClean="0"/>
          </a:p>
          <a:p>
            <a:r>
              <a:rPr lang="en-US" sz="3600" i="1" dirty="0" smtClean="0"/>
              <a:t>For times when we forget that the earth is yours, and treat it as if it is ours to use and abuse, Lord have mercy.</a:t>
            </a:r>
            <a:endParaRPr lang="en-CA" sz="3600" i="1" dirty="0" smtClean="0"/>
          </a:p>
          <a:p>
            <a:r>
              <a:rPr lang="en-US" sz="3600" b="1" dirty="0" smtClean="0"/>
              <a:t>Lord have mercy.</a:t>
            </a:r>
            <a:r>
              <a:rPr lang="en-US" sz="3600" dirty="0" smtClean="0"/>
              <a:t> </a:t>
            </a:r>
            <a:endParaRPr lang="en-CA" sz="3600"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79512" y="188640"/>
            <a:ext cx="8964488" cy="7294305"/>
          </a:xfrm>
          <a:prstGeom prst="rect">
            <a:avLst/>
          </a:prstGeom>
          <a:noFill/>
        </p:spPr>
        <p:txBody>
          <a:bodyPr wrap="square" rtlCol="0">
            <a:spAutoFit/>
          </a:bodyPr>
          <a:lstStyle/>
          <a:p>
            <a:r>
              <a:rPr lang="en-US" sz="3600" i="1" dirty="0" smtClean="0"/>
              <a:t>Lord God, our maker and our redeemer,</a:t>
            </a:r>
            <a:endParaRPr lang="en-CA" sz="3600" i="1" dirty="0" smtClean="0"/>
          </a:p>
          <a:p>
            <a:r>
              <a:rPr lang="en-US" sz="3600" i="1" dirty="0" smtClean="0"/>
              <a:t>The earth cries out to you for justice.</a:t>
            </a:r>
            <a:endParaRPr lang="en-CA" sz="3600" i="1" dirty="0" smtClean="0"/>
          </a:p>
          <a:p>
            <a:r>
              <a:rPr lang="en-US" sz="3600" i="1" dirty="0" smtClean="0"/>
              <a:t>For times when we treat the earth without respect, when we needlessly pollute or carelessly destroy,</a:t>
            </a:r>
            <a:endParaRPr lang="en-CA" sz="3600" i="1" dirty="0" smtClean="0"/>
          </a:p>
          <a:p>
            <a:r>
              <a:rPr lang="en-US" sz="3600" i="1" dirty="0" smtClean="0"/>
              <a:t>Christ have mercy. </a:t>
            </a:r>
            <a:r>
              <a:rPr lang="en-US" sz="3600" b="1" dirty="0" smtClean="0"/>
              <a:t>Christ have mercy.</a:t>
            </a:r>
            <a:endParaRPr lang="en-CA" sz="3600" dirty="0" smtClean="0"/>
          </a:p>
          <a:p>
            <a:r>
              <a:rPr lang="en-US" sz="3600" dirty="0" smtClean="0"/>
              <a:t> </a:t>
            </a:r>
            <a:endParaRPr lang="en-CA" sz="3600" dirty="0" smtClean="0"/>
          </a:p>
          <a:p>
            <a:r>
              <a:rPr lang="en-US" sz="3600" i="1" dirty="0" smtClean="0"/>
              <a:t>Lord God, our maker and our redeemer,</a:t>
            </a:r>
            <a:endParaRPr lang="en-CA" sz="3600" i="1" dirty="0" smtClean="0"/>
          </a:p>
          <a:p>
            <a:r>
              <a:rPr lang="en-US" sz="3600" i="1" dirty="0" smtClean="0"/>
              <a:t>The earth reveals your nature and power.</a:t>
            </a:r>
            <a:endParaRPr lang="en-CA" sz="3600" i="1" dirty="0" smtClean="0"/>
          </a:p>
          <a:p>
            <a:r>
              <a:rPr lang="en-US" sz="3600" i="1" dirty="0" smtClean="0"/>
              <a:t>For times when we fail to hear your voice,</a:t>
            </a:r>
            <a:endParaRPr lang="en-CA" sz="3600" i="1" dirty="0" smtClean="0"/>
          </a:p>
          <a:p>
            <a:r>
              <a:rPr lang="en-US" sz="3600" i="1" dirty="0" smtClean="0"/>
              <a:t>or see you in your handiwork,</a:t>
            </a:r>
            <a:endParaRPr lang="en-CA" sz="3600" i="1" dirty="0" smtClean="0"/>
          </a:p>
          <a:p>
            <a:r>
              <a:rPr lang="en-US" sz="3600" i="1" dirty="0" smtClean="0"/>
              <a:t>Lord have mercy. </a:t>
            </a:r>
            <a:r>
              <a:rPr lang="en-US" sz="3600" b="1" dirty="0" smtClean="0"/>
              <a:t>Lord have mercy.</a:t>
            </a:r>
            <a:endParaRPr lang="en-CA" sz="3600" dirty="0" smtClean="0"/>
          </a:p>
          <a:p>
            <a:r>
              <a:rPr lang="en-US" sz="3600" b="1" dirty="0" smtClean="0"/>
              <a:t> </a:t>
            </a:r>
            <a:endParaRPr lang="en-CA" sz="3600" dirty="0" smtClean="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23528" y="188640"/>
            <a:ext cx="8820472" cy="6217087"/>
          </a:xfrm>
          <a:prstGeom prst="rect">
            <a:avLst/>
          </a:prstGeom>
          <a:noFill/>
        </p:spPr>
        <p:txBody>
          <a:bodyPr wrap="square" rtlCol="0">
            <a:spAutoFit/>
          </a:bodyPr>
          <a:lstStyle/>
          <a:p>
            <a:r>
              <a:rPr lang="en-US" sz="3600" b="1" dirty="0" smtClean="0"/>
              <a:t>Absolution </a:t>
            </a:r>
            <a:r>
              <a:rPr lang="en-US" sz="3600" dirty="0" smtClean="0"/>
              <a:t> </a:t>
            </a:r>
            <a:r>
              <a:rPr lang="en-US" sz="3400" i="1" dirty="0" smtClean="0"/>
              <a:t>May the Creator who loved the world so much that God’s Son was sent to be our </a:t>
            </a:r>
            <a:r>
              <a:rPr lang="en-US" sz="3400" i="1" dirty="0" err="1" smtClean="0"/>
              <a:t>Saviour</a:t>
            </a:r>
            <a:r>
              <a:rPr lang="en-US" sz="3400" i="1" dirty="0" smtClean="0"/>
              <a:t>  forgive us our sins  and make us holy to serve God in this world, we ask this through Jesus Christ our Lord. </a:t>
            </a:r>
            <a:r>
              <a:rPr lang="en-US" sz="3400" b="1" dirty="0" smtClean="0"/>
              <a:t>Amen.</a:t>
            </a:r>
            <a:endParaRPr lang="en-CA" sz="3400" dirty="0" smtClean="0"/>
          </a:p>
          <a:p>
            <a:pPr>
              <a:lnSpc>
                <a:spcPct val="50000"/>
              </a:lnSpc>
            </a:pPr>
            <a:r>
              <a:rPr lang="en-US" sz="3600" b="1" dirty="0" smtClean="0"/>
              <a:t> </a:t>
            </a:r>
            <a:endParaRPr lang="en-CA" sz="3600" dirty="0" smtClean="0"/>
          </a:p>
          <a:p>
            <a:r>
              <a:rPr lang="en-US" sz="3600" b="1" dirty="0" smtClean="0"/>
              <a:t>Invitation to the Peace</a:t>
            </a:r>
            <a:r>
              <a:rPr lang="en-US" sz="3600" dirty="0" smtClean="0"/>
              <a:t> </a:t>
            </a:r>
            <a:endParaRPr lang="en-CA" sz="3600" dirty="0" smtClean="0"/>
          </a:p>
          <a:p>
            <a:r>
              <a:rPr lang="en-US" sz="3400" i="1" dirty="0" smtClean="0"/>
              <a:t>At the birth of Jesus the angels sang,</a:t>
            </a:r>
            <a:endParaRPr lang="en-CA" sz="3400" i="1" dirty="0" smtClean="0"/>
          </a:p>
          <a:p>
            <a:r>
              <a:rPr lang="en-US" sz="3400" i="1" dirty="0" smtClean="0"/>
              <a:t>Glory to God in the highest, and peace on earth.’ Christ is our peace, and speaks peace to the earth. The peace of the Lord be always with you. </a:t>
            </a:r>
            <a:endParaRPr lang="en-CA" sz="3400" i="1" dirty="0" smtClean="0"/>
          </a:p>
          <a:p>
            <a:r>
              <a:rPr lang="en-US" sz="3600" b="1" dirty="0" smtClean="0"/>
              <a:t>All And also with you! </a:t>
            </a:r>
            <a:endParaRPr lang="en-CA" sz="3600" b="1" dirty="0" smtClean="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187624" y="260648"/>
            <a:ext cx="7704856" cy="6186309"/>
          </a:xfrm>
          <a:prstGeom prst="rect">
            <a:avLst/>
          </a:prstGeom>
          <a:noFill/>
        </p:spPr>
        <p:txBody>
          <a:bodyPr wrap="square" rtlCol="0">
            <a:spAutoFit/>
          </a:bodyPr>
          <a:lstStyle/>
          <a:p>
            <a:r>
              <a:rPr lang="en-US" sz="3600" dirty="0" smtClean="0"/>
              <a:t>Open our eyes, Lord</a:t>
            </a:r>
            <a:br>
              <a:rPr lang="en-US" sz="3600" dirty="0" smtClean="0"/>
            </a:br>
            <a:endParaRPr lang="en-CA" sz="3600" dirty="0" smtClean="0"/>
          </a:p>
          <a:p>
            <a:r>
              <a:rPr lang="en-US" sz="3600" dirty="0" smtClean="0"/>
              <a:t>Open our eyes, Lord</a:t>
            </a:r>
            <a:br>
              <a:rPr lang="en-US" sz="3600" dirty="0" smtClean="0"/>
            </a:br>
            <a:r>
              <a:rPr lang="en-US" sz="3600" dirty="0" smtClean="0"/>
              <a:t>We want to see Jesus,</a:t>
            </a:r>
            <a:br>
              <a:rPr lang="en-US" sz="3600" dirty="0" smtClean="0"/>
            </a:br>
            <a:r>
              <a:rPr lang="en-US" sz="3600" dirty="0" smtClean="0"/>
              <a:t>To reach out and touch Him,</a:t>
            </a:r>
            <a:br>
              <a:rPr lang="en-US" sz="3600" dirty="0" smtClean="0"/>
            </a:br>
            <a:r>
              <a:rPr lang="en-US" sz="3600" dirty="0" smtClean="0"/>
              <a:t>And say that we love Him.</a:t>
            </a:r>
            <a:br>
              <a:rPr lang="en-US" sz="3600" dirty="0" smtClean="0"/>
            </a:br>
            <a:r>
              <a:rPr lang="en-US" sz="3600" dirty="0" smtClean="0"/>
              <a:t>Open our ears, Lord</a:t>
            </a:r>
            <a:br>
              <a:rPr lang="en-US" sz="3600" dirty="0" smtClean="0"/>
            </a:br>
            <a:r>
              <a:rPr lang="en-US" sz="3600" dirty="0" smtClean="0"/>
              <a:t>And help us to listen.</a:t>
            </a:r>
            <a:br>
              <a:rPr lang="en-US" sz="3600" dirty="0" smtClean="0"/>
            </a:br>
            <a:r>
              <a:rPr lang="en-US" sz="3600" dirty="0" smtClean="0"/>
              <a:t>Open our eyes, Lord</a:t>
            </a:r>
            <a:br>
              <a:rPr lang="en-US" sz="3600" dirty="0" smtClean="0"/>
            </a:br>
            <a:r>
              <a:rPr lang="en-US" sz="3600" dirty="0" smtClean="0"/>
              <a:t>We want to see Jesus. </a:t>
            </a:r>
            <a:endParaRPr lang="en-CA" sz="3600" dirty="0" smtClean="0"/>
          </a:p>
          <a:p>
            <a:r>
              <a:rPr lang="en-US" sz="3600" dirty="0" smtClean="0"/>
              <a:t>(repeat 2 times) </a:t>
            </a:r>
            <a:endParaRPr lang="en-CA" sz="36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51520" y="260648"/>
            <a:ext cx="8712968" cy="4524315"/>
          </a:xfrm>
          <a:prstGeom prst="rect">
            <a:avLst/>
          </a:prstGeom>
          <a:noFill/>
        </p:spPr>
        <p:txBody>
          <a:bodyPr wrap="square" rtlCol="0">
            <a:spAutoFit/>
          </a:bodyPr>
          <a:lstStyle/>
          <a:p>
            <a:r>
              <a:rPr lang="en-US" sz="3200" dirty="0" smtClean="0"/>
              <a:t>King of all days </a:t>
            </a:r>
            <a:br>
              <a:rPr lang="en-US" sz="3200" dirty="0" smtClean="0"/>
            </a:br>
            <a:r>
              <a:rPr lang="en-US" sz="3200" dirty="0" smtClean="0"/>
              <a:t>Oh so highly exalted </a:t>
            </a:r>
            <a:br>
              <a:rPr lang="en-US" sz="3200" dirty="0" smtClean="0"/>
            </a:br>
            <a:r>
              <a:rPr lang="en-US" sz="3200" dirty="0" smtClean="0"/>
              <a:t>Glorious in Heaven above </a:t>
            </a:r>
            <a:br>
              <a:rPr lang="en-US" sz="3200" dirty="0" smtClean="0"/>
            </a:br>
            <a:r>
              <a:rPr lang="en-US" sz="3200" dirty="0" smtClean="0"/>
              <a:t>Humbly You came to the earth You created </a:t>
            </a:r>
            <a:br>
              <a:rPr lang="en-US" sz="3200" dirty="0" smtClean="0"/>
            </a:br>
            <a:r>
              <a:rPr lang="en-US" sz="3200" dirty="0" smtClean="0"/>
              <a:t>All for love's sake became poor </a:t>
            </a:r>
            <a:br>
              <a:rPr lang="en-US" sz="3200" dirty="0" smtClean="0"/>
            </a:br>
            <a:r>
              <a:rPr lang="en-US" sz="3200" dirty="0" smtClean="0"/>
              <a:t/>
            </a:r>
            <a:br>
              <a:rPr lang="en-US" sz="3200" dirty="0" smtClean="0"/>
            </a:br>
            <a:r>
              <a:rPr lang="en-US" sz="3200" dirty="0" smtClean="0"/>
              <a:t>I'll never know how much it cost </a:t>
            </a:r>
            <a:br>
              <a:rPr lang="en-US" sz="3200" dirty="0" smtClean="0"/>
            </a:br>
            <a:r>
              <a:rPr lang="en-US" sz="3200" dirty="0" smtClean="0"/>
              <a:t>To see my sin upon that cross</a:t>
            </a:r>
            <a:endParaRPr lang="en-CA" sz="3200" dirty="0" smtClean="0"/>
          </a:p>
          <a:p>
            <a:r>
              <a:rPr lang="en-US" sz="3200" dirty="0" smtClean="0"/>
              <a:t>Repeat </a:t>
            </a:r>
            <a:endParaRPr lang="en-CA" dirty="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0" y="260648"/>
            <a:ext cx="9144000" cy="6186309"/>
          </a:xfrm>
          <a:prstGeom prst="rect">
            <a:avLst/>
          </a:prstGeom>
          <a:noFill/>
        </p:spPr>
        <p:txBody>
          <a:bodyPr wrap="square" rtlCol="0">
            <a:spAutoFit/>
          </a:bodyPr>
          <a:lstStyle/>
          <a:p>
            <a:r>
              <a:rPr lang="en-CA" sz="3600" b="1" dirty="0" smtClean="0"/>
              <a:t>Eucharistic Prayer </a:t>
            </a:r>
            <a:endParaRPr lang="en-CA" sz="3600" dirty="0" smtClean="0"/>
          </a:p>
          <a:p>
            <a:r>
              <a:rPr lang="en-CA" sz="3600" b="1" dirty="0" smtClean="0"/>
              <a:t> </a:t>
            </a:r>
            <a:endParaRPr lang="en-CA" sz="3600" dirty="0" smtClean="0"/>
          </a:p>
          <a:p>
            <a:r>
              <a:rPr lang="en-CA" sz="3600" i="1" dirty="0" smtClean="0"/>
              <a:t>Celebrant:  May God be with you.</a:t>
            </a:r>
          </a:p>
          <a:p>
            <a:r>
              <a:rPr lang="en-CA" sz="3600" dirty="0" smtClean="0"/>
              <a:t>People:</a:t>
            </a:r>
            <a:r>
              <a:rPr lang="en-CA" sz="3600" i="1" dirty="0" smtClean="0"/>
              <a:t> </a:t>
            </a:r>
            <a:r>
              <a:rPr lang="en-CA" sz="3600" b="1" dirty="0" smtClean="0"/>
              <a:t>And also with you.</a:t>
            </a:r>
            <a:endParaRPr lang="en-CA" sz="3600" dirty="0" smtClean="0"/>
          </a:p>
          <a:p>
            <a:r>
              <a:rPr lang="en-CA" sz="3600" b="1" dirty="0" smtClean="0"/>
              <a:t> </a:t>
            </a:r>
            <a:endParaRPr lang="en-CA" sz="3600" dirty="0" smtClean="0"/>
          </a:p>
          <a:p>
            <a:r>
              <a:rPr lang="en-CA" sz="3600" i="1" dirty="0" smtClean="0"/>
              <a:t>Celebrant Lift up your hearts.</a:t>
            </a:r>
          </a:p>
          <a:p>
            <a:r>
              <a:rPr lang="en-CA" sz="3600" dirty="0" smtClean="0"/>
              <a:t>People: </a:t>
            </a:r>
            <a:r>
              <a:rPr lang="en-CA" sz="3600" b="1" dirty="0" smtClean="0"/>
              <a:t> We lift them up to God.</a:t>
            </a:r>
            <a:endParaRPr lang="en-CA" sz="3600" dirty="0" smtClean="0"/>
          </a:p>
          <a:p>
            <a:r>
              <a:rPr lang="en-CA" sz="3600" b="1" dirty="0" smtClean="0"/>
              <a:t> </a:t>
            </a:r>
            <a:endParaRPr lang="en-CA" sz="3600" dirty="0" smtClean="0"/>
          </a:p>
          <a:p>
            <a:r>
              <a:rPr lang="en-CA" sz="3600" i="1" dirty="0" smtClean="0"/>
              <a:t>Celebrant Let us give thanks to God our Creator.</a:t>
            </a:r>
          </a:p>
          <a:p>
            <a:r>
              <a:rPr lang="en-CA" sz="3600" dirty="0" smtClean="0"/>
              <a:t>People:</a:t>
            </a:r>
            <a:r>
              <a:rPr lang="en-CA" sz="3600" i="1" dirty="0" smtClean="0"/>
              <a:t> </a:t>
            </a:r>
            <a:r>
              <a:rPr lang="en-CA" sz="3600" b="1" dirty="0" smtClean="0"/>
              <a:t>It is right to give our thanks and praise.</a:t>
            </a:r>
            <a:endParaRPr lang="en-CA" sz="3600" dirty="0" smtClean="0"/>
          </a:p>
          <a:p>
            <a:r>
              <a:rPr lang="en-CA" sz="3600" b="1" dirty="0" smtClean="0"/>
              <a:t> </a:t>
            </a:r>
            <a:endParaRPr lang="en-CA" sz="3600" dirty="0" smtClean="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51520" y="260648"/>
            <a:ext cx="8892480" cy="6740307"/>
          </a:xfrm>
          <a:prstGeom prst="rect">
            <a:avLst/>
          </a:prstGeom>
          <a:noFill/>
        </p:spPr>
        <p:txBody>
          <a:bodyPr wrap="square" rtlCol="0">
            <a:spAutoFit/>
          </a:bodyPr>
          <a:lstStyle/>
          <a:p>
            <a:r>
              <a:rPr lang="en-CA" sz="3600" i="1" dirty="0" smtClean="0"/>
              <a:t>Celebrant: Holy God, Lover of creation, we give you thanks and praise for in the ocean of your steadfast love you bear us and place the song of your Spirit in our hearts. When we turn from your love and defile the earth, you do not abandon us.</a:t>
            </a:r>
          </a:p>
          <a:p>
            <a:r>
              <a:rPr lang="en-CA" sz="3600" i="1" dirty="0" smtClean="0"/>
              <a:t>Your Spirit speaks through </a:t>
            </a:r>
            <a:r>
              <a:rPr lang="en-CA" sz="3600" i="1" dirty="0" err="1" smtClean="0"/>
              <a:t>Huldah</a:t>
            </a:r>
            <a:r>
              <a:rPr lang="en-CA" sz="3600" i="1" dirty="0" smtClean="0"/>
              <a:t> and Micah, through prophets, sages, and saints in every age, to confront our sin and reveal the vision of your new creation. Joining in the song of the universe we proclaim your glory saying (singing):</a:t>
            </a:r>
            <a:endParaRPr lang="en-CA" sz="3600" i="1"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51520" y="188640"/>
            <a:ext cx="8496944" cy="6740307"/>
          </a:xfrm>
          <a:prstGeom prst="rect">
            <a:avLst/>
          </a:prstGeom>
          <a:noFill/>
        </p:spPr>
        <p:txBody>
          <a:bodyPr wrap="square" rtlCol="0">
            <a:spAutoFit/>
          </a:bodyPr>
          <a:lstStyle/>
          <a:p>
            <a:r>
              <a:rPr lang="en-CA" sz="3600" i="1" dirty="0" smtClean="0"/>
              <a:t>All </a:t>
            </a:r>
            <a:r>
              <a:rPr lang="en-CA" sz="3600" b="1" dirty="0" smtClean="0"/>
              <a:t>Holy, holy, holy Lord, God of power and might, heaven and earth are full of your glory. Hosanna in the highest. Blessed is the One who comes in the name of the Lord. Hosanna in the highest.</a:t>
            </a:r>
            <a:endParaRPr lang="en-CA" sz="3600" dirty="0" smtClean="0"/>
          </a:p>
          <a:p>
            <a:r>
              <a:rPr lang="en-CA" sz="3600" i="1" dirty="0" smtClean="0"/>
              <a:t> </a:t>
            </a:r>
            <a:endParaRPr lang="en-CA" sz="3600" dirty="0" smtClean="0"/>
          </a:p>
          <a:p>
            <a:r>
              <a:rPr lang="en-CA" sz="3600" i="1" dirty="0" smtClean="0"/>
              <a:t>Celebrant: Gracious God, in the fullness of time you sent Jesus the Christ to share our fragile humanity. Through Jesus’ life, death, and resurrection you open the path from brokenness to health, from fear to trust, from pride and conceit to reverence for you.</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79512" y="188640"/>
            <a:ext cx="8964488" cy="6186309"/>
          </a:xfrm>
          <a:prstGeom prst="rect">
            <a:avLst/>
          </a:prstGeom>
          <a:noFill/>
        </p:spPr>
        <p:txBody>
          <a:bodyPr wrap="square" rtlCol="0">
            <a:spAutoFit/>
          </a:bodyPr>
          <a:lstStyle/>
          <a:p>
            <a:r>
              <a:rPr lang="en-CA" sz="3600" i="1" dirty="0" smtClean="0"/>
              <a:t>Rejected by a world that could not bear the Gospel of life, Jesus knew death was near. His head anointed for burial by an unknown woman, Jesus gathered together those who loved him. He took bread, gave thanks to you, broke it and gave it to his friends, saying, “Take and eat: this is my body which is given for you. Do this for the remembrance of me.”</a:t>
            </a:r>
          </a:p>
          <a:p>
            <a:r>
              <a:rPr lang="en-CA" sz="3600" i="1" dirty="0" smtClean="0"/>
              <a:t>After supper, Jesus took the cup of wine, gave you thanks, and said “Drink this all of you, this is my blood of the new covenant which is shed</a:t>
            </a:r>
            <a:endParaRPr lang="en-CA" sz="3600" i="1"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51520" y="332656"/>
            <a:ext cx="8712968" cy="6186309"/>
          </a:xfrm>
          <a:prstGeom prst="rect">
            <a:avLst/>
          </a:prstGeom>
          <a:noFill/>
        </p:spPr>
        <p:txBody>
          <a:bodyPr wrap="square" rtlCol="0">
            <a:spAutoFit/>
          </a:bodyPr>
          <a:lstStyle/>
          <a:p>
            <a:r>
              <a:rPr lang="en-CA" sz="3600" i="1" dirty="0" smtClean="0"/>
              <a:t>for you and for many. Whenever you drink it, do this for the remembrance of me.” </a:t>
            </a:r>
          </a:p>
          <a:p>
            <a:r>
              <a:rPr lang="en-CA" sz="3600" i="1" dirty="0" smtClean="0"/>
              <a:t>And now we gather at this table in response to his commandment, to share the bread and cup of Christ’s undying love, and to proclaim our faith.</a:t>
            </a:r>
          </a:p>
          <a:p>
            <a:endParaRPr lang="en-CA" sz="3600" i="1" dirty="0" smtClean="0"/>
          </a:p>
          <a:p>
            <a:r>
              <a:rPr lang="en-CA" sz="3600" i="1" dirty="0" smtClean="0"/>
              <a:t>All </a:t>
            </a:r>
            <a:r>
              <a:rPr lang="en-CA" sz="3600" b="1" dirty="0" smtClean="0"/>
              <a:t>Christ has died.</a:t>
            </a:r>
            <a:endParaRPr lang="en-CA" sz="3600" dirty="0" smtClean="0"/>
          </a:p>
          <a:p>
            <a:r>
              <a:rPr lang="en-CA" sz="3600" b="1" dirty="0" smtClean="0"/>
              <a:t>Christ is risen.</a:t>
            </a:r>
            <a:endParaRPr lang="en-CA" sz="3600" dirty="0" smtClean="0"/>
          </a:p>
          <a:p>
            <a:r>
              <a:rPr lang="en-CA" sz="3600" b="1" dirty="0" smtClean="0"/>
              <a:t>Christ will come again.</a:t>
            </a:r>
            <a:endParaRPr lang="en-CA" sz="3600" dirty="0" smtClean="0"/>
          </a:p>
          <a:p>
            <a:r>
              <a:rPr lang="en-CA" sz="3600" b="1" dirty="0" smtClean="0"/>
              <a:t> </a:t>
            </a:r>
            <a:endParaRPr lang="en-CA" sz="3600" dirty="0" smtClean="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51520" y="260648"/>
            <a:ext cx="8352928" cy="6186309"/>
          </a:xfrm>
          <a:prstGeom prst="rect">
            <a:avLst/>
          </a:prstGeom>
          <a:noFill/>
        </p:spPr>
        <p:txBody>
          <a:bodyPr wrap="square" rtlCol="0">
            <a:spAutoFit/>
          </a:bodyPr>
          <a:lstStyle/>
          <a:p>
            <a:r>
              <a:rPr lang="en-CA" sz="3600" i="1" dirty="0" smtClean="0"/>
              <a:t>Celebrant: Breathe your Holy Spirit, the wisdom of the universe, upon these gifts that we bring to you: this bread, this cup, ourselves, our souls and bodies, that we may be signs of your love for all the world and ministers of your transforming purpose. Through Christ, with Christ, and in Christ, in the unity of the Holy Spirit, all glory is yours, Creator of all, and we bless your holy name for ever. </a:t>
            </a:r>
          </a:p>
          <a:p>
            <a:r>
              <a:rPr lang="en-CA" sz="3600" i="1" dirty="0" smtClean="0"/>
              <a:t>People </a:t>
            </a:r>
            <a:r>
              <a:rPr lang="en-CA" sz="3600" b="1" dirty="0" smtClean="0"/>
              <a:t>Amen</a:t>
            </a:r>
            <a:r>
              <a:rPr lang="en-CA" sz="3600" dirty="0" smtClean="0"/>
              <a:t>. </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23528" y="260648"/>
            <a:ext cx="8820472" cy="5632311"/>
          </a:xfrm>
          <a:prstGeom prst="rect">
            <a:avLst/>
          </a:prstGeom>
          <a:noFill/>
        </p:spPr>
        <p:txBody>
          <a:bodyPr wrap="square" rtlCol="0">
            <a:spAutoFit/>
          </a:bodyPr>
          <a:lstStyle/>
          <a:p>
            <a:r>
              <a:rPr lang="en-CA" sz="3600" b="1" dirty="0" smtClean="0"/>
              <a:t>The Lord’s Prayer</a:t>
            </a:r>
            <a:endParaRPr lang="en-CA" sz="3600" dirty="0" smtClean="0"/>
          </a:p>
          <a:p>
            <a:endParaRPr lang="en-CA" sz="3600" i="1" dirty="0" smtClean="0"/>
          </a:p>
          <a:p>
            <a:r>
              <a:rPr lang="en-CA" sz="3600" b="1" dirty="0" smtClean="0"/>
              <a:t>Our Father in heaven, hallowed be your name, your kingdom come, your will be done, on earth as in heaven. Give us today our daily bread. Forgive us our sins as we forgive those who sin against us. Save us from the time of trial, and deliver us from evil. For the kingdom, the power, and the glory are yours, now and forever. Amen</a:t>
            </a:r>
            <a:r>
              <a:rPr lang="en-US" sz="3600" b="1" dirty="0" smtClean="0"/>
              <a:t> </a:t>
            </a:r>
            <a:endParaRPr lang="en-CA" sz="3600" dirty="0" smtClean="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51520" y="188640"/>
            <a:ext cx="8712968" cy="4524315"/>
          </a:xfrm>
          <a:prstGeom prst="rect">
            <a:avLst/>
          </a:prstGeom>
          <a:noFill/>
        </p:spPr>
        <p:txBody>
          <a:bodyPr wrap="square" rtlCol="0">
            <a:spAutoFit/>
          </a:bodyPr>
          <a:lstStyle/>
          <a:p>
            <a:r>
              <a:rPr lang="en-CA" sz="3600" b="1" dirty="0" smtClean="0"/>
              <a:t>Breaking of the bread:</a:t>
            </a:r>
          </a:p>
          <a:p>
            <a:endParaRPr lang="en-CA" sz="3600" i="1" dirty="0" smtClean="0"/>
          </a:p>
          <a:p>
            <a:r>
              <a:rPr lang="en-CA" sz="3600" i="1" dirty="0" smtClean="0"/>
              <a:t>Celebrant: Creator of all, you gave us golden fields of wheat, whose many grains we have gathered and made into this one bread.</a:t>
            </a:r>
          </a:p>
          <a:p>
            <a:r>
              <a:rPr lang="en-CA" sz="3600" dirty="0" smtClean="0"/>
              <a:t>All: </a:t>
            </a:r>
            <a:r>
              <a:rPr lang="en-CA" sz="3600" b="1" dirty="0" smtClean="0"/>
              <a:t>So may your Church be gathered from the ends of the earth into your kingdom.</a:t>
            </a:r>
            <a:endParaRPr lang="en-CA" sz="3600" dirty="0" smtClean="0"/>
          </a:p>
          <a:p>
            <a:r>
              <a:rPr lang="en-US" sz="3600" b="1" dirty="0" smtClean="0"/>
              <a:t> </a:t>
            </a:r>
            <a:endParaRPr lang="en-CA" sz="3600" dirty="0" smtClean="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51520" y="188640"/>
            <a:ext cx="8568952" cy="369332"/>
          </a:xfrm>
          <a:prstGeom prst="rect">
            <a:avLst/>
          </a:prstGeom>
          <a:noFill/>
        </p:spPr>
        <p:txBody>
          <a:bodyPr wrap="square" rtlCol="0">
            <a:spAutoFit/>
          </a:bodyPr>
          <a:lstStyle/>
          <a:p>
            <a:endParaRPr lang="en-CA" dirty="0"/>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251520" y="908720"/>
            <a:ext cx="8640960" cy="4247317"/>
          </a:xfrm>
          <a:prstGeom prst="rect">
            <a:avLst/>
          </a:prstGeom>
          <a:noFill/>
        </p:spPr>
        <p:txBody>
          <a:bodyPr wrap="square" rtlCol="0">
            <a:spAutoFit/>
          </a:bodyPr>
          <a:lstStyle/>
          <a:p>
            <a:r>
              <a:rPr lang="en-US" sz="3600" b="1" dirty="0" smtClean="0"/>
              <a:t>Prayer after communion: Lord of all Creation, as we have received the bread and wine, Fruits of the earth and tokens of salvation, So with joy we celebrate your goodness And commit ourselves to serve you on your earth, Through Jesus Christ our Lord. Amen</a:t>
            </a:r>
            <a:r>
              <a:rPr lang="en-US" b="1" dirty="0" smtClean="0">
                <a:solidFill>
                  <a:schemeClr val="bg1"/>
                </a:solidFill>
              </a:rPr>
              <a:t>.</a:t>
            </a:r>
            <a:endParaRPr lang="en-CA" b="1" dirty="0" smtClean="0">
              <a:solidFill>
                <a:schemeClr val="bg1"/>
              </a:solidFill>
            </a:endParaRPr>
          </a:p>
          <a:p>
            <a:endParaRPr lang="en-CA"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51520" y="260648"/>
            <a:ext cx="8568952" cy="3323987"/>
          </a:xfrm>
          <a:prstGeom prst="rect">
            <a:avLst/>
          </a:prstGeom>
          <a:noFill/>
        </p:spPr>
        <p:txBody>
          <a:bodyPr wrap="square" rtlCol="0">
            <a:spAutoFit/>
          </a:bodyPr>
          <a:lstStyle/>
          <a:p>
            <a:r>
              <a:rPr lang="en-US" sz="3200" dirty="0" smtClean="0"/>
              <a:t>Here I am to worship </a:t>
            </a:r>
            <a:br>
              <a:rPr lang="en-US" sz="3200" dirty="0" smtClean="0"/>
            </a:br>
            <a:r>
              <a:rPr lang="en-US" sz="3200" dirty="0" smtClean="0"/>
              <a:t>Here I am to bow down </a:t>
            </a:r>
            <a:br>
              <a:rPr lang="en-US" sz="3200" dirty="0" smtClean="0"/>
            </a:br>
            <a:r>
              <a:rPr lang="en-US" sz="3200" dirty="0" smtClean="0"/>
              <a:t>Here I am to say that You're my God </a:t>
            </a:r>
            <a:br>
              <a:rPr lang="en-US" sz="3200" dirty="0" smtClean="0"/>
            </a:br>
            <a:r>
              <a:rPr lang="en-US" sz="3200" dirty="0" smtClean="0"/>
              <a:t>You're altogether lovely </a:t>
            </a:r>
            <a:br>
              <a:rPr lang="en-US" sz="3200" dirty="0" smtClean="0"/>
            </a:br>
            <a:r>
              <a:rPr lang="en-US" sz="3200" dirty="0" smtClean="0"/>
              <a:t>Altogether worthy </a:t>
            </a:r>
            <a:br>
              <a:rPr lang="en-US" sz="3200" dirty="0" smtClean="0"/>
            </a:br>
            <a:r>
              <a:rPr lang="en-US" sz="3200" dirty="0" smtClean="0"/>
              <a:t>Altogether wonderful to me </a:t>
            </a:r>
            <a:endParaRPr lang="en-CA" sz="3200" dirty="0" smtClean="0"/>
          </a:p>
          <a:p>
            <a:endParaRPr lang="en-CA" dirty="0"/>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75048" y="1124744"/>
            <a:ext cx="8568952" cy="3970318"/>
          </a:xfrm>
          <a:prstGeom prst="rect">
            <a:avLst/>
          </a:prstGeom>
          <a:noFill/>
        </p:spPr>
        <p:txBody>
          <a:bodyPr wrap="square" rtlCol="0">
            <a:spAutoFit/>
          </a:bodyPr>
          <a:lstStyle/>
          <a:p>
            <a:r>
              <a:rPr lang="en-CA" sz="3600" i="1" dirty="0" smtClean="0"/>
              <a:t>Celebrant Glory to God,</a:t>
            </a:r>
          </a:p>
          <a:p>
            <a:r>
              <a:rPr lang="en-CA" sz="3600" i="1" dirty="0" smtClean="0"/>
              <a:t>All </a:t>
            </a:r>
            <a:r>
              <a:rPr lang="en-CA" sz="3600" b="1" i="1" dirty="0" smtClean="0"/>
              <a:t>whose power, working in us,</a:t>
            </a:r>
          </a:p>
          <a:p>
            <a:r>
              <a:rPr lang="en-CA" sz="3600" b="1" dirty="0" smtClean="0"/>
              <a:t>can do infinitely more</a:t>
            </a:r>
          </a:p>
          <a:p>
            <a:r>
              <a:rPr lang="en-CA" sz="3600" b="1" dirty="0" smtClean="0"/>
              <a:t>than we can ask or imagine.</a:t>
            </a:r>
          </a:p>
          <a:p>
            <a:r>
              <a:rPr lang="en-CA" sz="3600" b="1" dirty="0" smtClean="0"/>
              <a:t>Glory to God from generation to generation,</a:t>
            </a:r>
          </a:p>
          <a:p>
            <a:r>
              <a:rPr lang="en-CA" sz="3600" b="1" dirty="0" smtClean="0"/>
              <a:t>in the Church and in Christ Jesus,</a:t>
            </a:r>
          </a:p>
          <a:p>
            <a:r>
              <a:rPr lang="en-CA" sz="3600" b="1" dirty="0" smtClean="0"/>
              <a:t>for ever and ever. Amen.</a:t>
            </a:r>
            <a:endParaRPr lang="en-CA" sz="3600" dirty="0"/>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51520" y="260648"/>
            <a:ext cx="8712968" cy="6370975"/>
          </a:xfrm>
          <a:prstGeom prst="rect">
            <a:avLst/>
          </a:prstGeom>
          <a:noFill/>
        </p:spPr>
        <p:txBody>
          <a:bodyPr wrap="square" rtlCol="0">
            <a:spAutoFit/>
          </a:bodyPr>
          <a:lstStyle/>
          <a:p>
            <a:r>
              <a:rPr lang="en-CA" sz="3600" b="1" dirty="0" smtClean="0"/>
              <a:t>BLESSING</a:t>
            </a:r>
          </a:p>
          <a:p>
            <a:r>
              <a:rPr lang="en-CA" sz="3600" dirty="0" smtClean="0"/>
              <a:t>Go out into the world rejoicing,</a:t>
            </a:r>
          </a:p>
          <a:p>
            <a:r>
              <a:rPr lang="en-CA" sz="3600" dirty="0" smtClean="0"/>
              <a:t>and encounter the Creator who waits to meet you there; Savour its richness and diversity and live as those who praise God for its bounty; and the blessing of the Creator God,</a:t>
            </a:r>
          </a:p>
          <a:p>
            <a:r>
              <a:rPr lang="en-CA" sz="3600" dirty="0" smtClean="0"/>
              <a:t>the Eternal Father, the Risen Son and the Promised Holy Spirit bless you that you might be a blessing to others today and always. </a:t>
            </a:r>
            <a:r>
              <a:rPr lang="en-CA" sz="3600" b="1" dirty="0" smtClean="0"/>
              <a:t>Amen</a:t>
            </a:r>
          </a:p>
          <a:p>
            <a:r>
              <a:rPr lang="en-CA" sz="2400" i="1" dirty="0" smtClean="0"/>
              <a:t>Authorised for use in the Anglican Church of Southern Africa by the Synod of Bishops.</a:t>
            </a:r>
            <a:endParaRPr lang="en-CA" sz="2400" i="1" dirty="0"/>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51520" y="260648"/>
            <a:ext cx="8892480" cy="6494085"/>
          </a:xfrm>
          <a:prstGeom prst="rect">
            <a:avLst/>
          </a:prstGeom>
          <a:noFill/>
        </p:spPr>
        <p:txBody>
          <a:bodyPr wrap="square" rtlCol="0">
            <a:spAutoFit/>
          </a:bodyPr>
          <a:lstStyle/>
          <a:p>
            <a:r>
              <a:rPr lang="en-US" sz="3200" b="1" dirty="0" smtClean="0"/>
              <a:t>The Trees of the Field</a:t>
            </a:r>
            <a:endParaRPr lang="en-CA" sz="3200" b="1" dirty="0" smtClean="0"/>
          </a:p>
          <a:p>
            <a:endParaRPr lang="en-CA" sz="3200" b="1" dirty="0" smtClean="0"/>
          </a:p>
          <a:p>
            <a:r>
              <a:rPr lang="en-US" sz="3200" dirty="0" smtClean="0"/>
              <a:t>You shall go out with joy and be led forth with peace</a:t>
            </a:r>
            <a:br>
              <a:rPr lang="en-US" sz="3200" dirty="0" smtClean="0"/>
            </a:br>
            <a:r>
              <a:rPr lang="en-US" sz="3200" dirty="0" smtClean="0"/>
              <a:t>The mountains and the hills will break forth before you</a:t>
            </a:r>
            <a:br>
              <a:rPr lang="en-US" sz="3200" dirty="0" smtClean="0"/>
            </a:br>
            <a:r>
              <a:rPr lang="en-US" sz="3200" dirty="0" smtClean="0"/>
              <a:t>There'll be shouts of joy, and all the trees of the field</a:t>
            </a:r>
            <a:br>
              <a:rPr lang="en-US" sz="3200" dirty="0" smtClean="0"/>
            </a:br>
            <a:r>
              <a:rPr lang="en-US" sz="3200" dirty="0" smtClean="0"/>
              <a:t>will clap, will clap their hands</a:t>
            </a:r>
            <a:br>
              <a:rPr lang="en-US" sz="3200" dirty="0" smtClean="0"/>
            </a:br>
            <a:r>
              <a:rPr lang="en-US" sz="3200" dirty="0" smtClean="0"/>
              <a:t/>
            </a:r>
            <a:br>
              <a:rPr lang="en-US" sz="3200" dirty="0" smtClean="0"/>
            </a:br>
            <a:r>
              <a:rPr lang="en-US" sz="3200" dirty="0" smtClean="0"/>
              <a:t>And all the trees of the field will clap their hands</a:t>
            </a:r>
            <a:br>
              <a:rPr lang="en-US" sz="3200" dirty="0" smtClean="0"/>
            </a:br>
            <a:r>
              <a:rPr lang="en-US" sz="3200" dirty="0" smtClean="0"/>
              <a:t>The trees of the field will clap their hands</a:t>
            </a:r>
            <a:br>
              <a:rPr lang="en-US" sz="3200" dirty="0" smtClean="0"/>
            </a:br>
            <a:r>
              <a:rPr lang="en-US" sz="3200" dirty="0" smtClean="0"/>
              <a:t>The trees of the field will clap their hands</a:t>
            </a:r>
            <a:br>
              <a:rPr lang="en-US" sz="3200" dirty="0" smtClean="0"/>
            </a:br>
            <a:r>
              <a:rPr lang="en-US" sz="3200" dirty="0" smtClean="0"/>
              <a:t>While you go out with joy </a:t>
            </a:r>
            <a:endParaRPr lang="en-CA" sz="3200" dirty="0" smtClean="0"/>
          </a:p>
          <a:p>
            <a:endParaRPr lang="en-CA" sz="3200" dirty="0"/>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23528" y="260648"/>
            <a:ext cx="8640960" cy="5632311"/>
          </a:xfrm>
          <a:prstGeom prst="rect">
            <a:avLst/>
          </a:prstGeom>
          <a:noFill/>
        </p:spPr>
        <p:txBody>
          <a:bodyPr wrap="square" rtlCol="0">
            <a:spAutoFit/>
          </a:bodyPr>
          <a:lstStyle/>
          <a:p>
            <a:r>
              <a:rPr lang="en-US" sz="3600" dirty="0" smtClean="0"/>
              <a:t>Blessed be the name of the Lord</a:t>
            </a:r>
            <a:endParaRPr lang="en-CA" sz="3600" dirty="0" smtClean="0"/>
          </a:p>
          <a:p>
            <a:r>
              <a:rPr lang="en-US" sz="3600" dirty="0" smtClean="0"/>
              <a:t> </a:t>
            </a:r>
            <a:endParaRPr lang="en-CA" sz="3600" dirty="0" smtClean="0"/>
          </a:p>
          <a:p>
            <a:r>
              <a:rPr lang="en-US" sz="3600" dirty="0" smtClean="0"/>
              <a:t>Blessed be the name of the Lord</a:t>
            </a:r>
            <a:endParaRPr lang="en-CA" sz="3600" dirty="0" smtClean="0"/>
          </a:p>
          <a:p>
            <a:r>
              <a:rPr lang="en-US" sz="3600" dirty="0" smtClean="0"/>
              <a:t>Blessed be the name of the Lord</a:t>
            </a:r>
            <a:endParaRPr lang="en-CA" sz="3600" dirty="0" smtClean="0"/>
          </a:p>
          <a:p>
            <a:r>
              <a:rPr lang="en-US" sz="3600" dirty="0" smtClean="0"/>
              <a:t>Blessed be the name of the Lord on high</a:t>
            </a:r>
            <a:endParaRPr lang="en-CA" sz="3600" dirty="0" smtClean="0"/>
          </a:p>
          <a:p>
            <a:r>
              <a:rPr lang="en-US" sz="3600" dirty="0" smtClean="0"/>
              <a:t> </a:t>
            </a:r>
            <a:endParaRPr lang="en-CA" sz="3600" dirty="0" smtClean="0"/>
          </a:p>
          <a:p>
            <a:r>
              <a:rPr lang="en-US" sz="3600" dirty="0" smtClean="0"/>
              <a:t>Holy is the name of the Lord</a:t>
            </a:r>
            <a:endParaRPr lang="en-CA" sz="3600" dirty="0" smtClean="0"/>
          </a:p>
          <a:p>
            <a:r>
              <a:rPr lang="en-US" sz="3600" dirty="0" smtClean="0"/>
              <a:t>Holy is the name of the Lord</a:t>
            </a:r>
            <a:endParaRPr lang="en-CA" sz="3600" dirty="0" smtClean="0"/>
          </a:p>
          <a:p>
            <a:r>
              <a:rPr lang="en-US" sz="3600" dirty="0" smtClean="0"/>
              <a:t>Holy is the name of the Lord on high</a:t>
            </a:r>
            <a:endParaRPr lang="en-CA" sz="3600" dirty="0" smtClean="0"/>
          </a:p>
          <a:p>
            <a:r>
              <a:rPr lang="en-US" sz="3600" dirty="0" smtClean="0"/>
              <a:t> </a:t>
            </a:r>
            <a:endParaRPr lang="en-CA" sz="3600" dirty="0" smtClean="0"/>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79512" y="260648"/>
            <a:ext cx="8568952" cy="5632311"/>
          </a:xfrm>
          <a:prstGeom prst="rect">
            <a:avLst/>
          </a:prstGeom>
          <a:noFill/>
        </p:spPr>
        <p:txBody>
          <a:bodyPr wrap="square" rtlCol="0">
            <a:spAutoFit/>
          </a:bodyPr>
          <a:lstStyle/>
          <a:p>
            <a:r>
              <a:rPr lang="en-US" sz="3600" dirty="0" smtClean="0"/>
              <a:t>Glory to the name of the Lord</a:t>
            </a:r>
            <a:endParaRPr lang="en-CA" sz="3600" dirty="0" smtClean="0"/>
          </a:p>
          <a:p>
            <a:r>
              <a:rPr lang="en-US" sz="3600" dirty="0" smtClean="0"/>
              <a:t>Glory to the name of the Lord</a:t>
            </a:r>
            <a:endParaRPr lang="en-CA" sz="3600" dirty="0" smtClean="0"/>
          </a:p>
          <a:p>
            <a:r>
              <a:rPr lang="en-US" sz="3600" dirty="0" smtClean="0"/>
              <a:t>Glory to the name of the Lord on high</a:t>
            </a:r>
            <a:endParaRPr lang="en-CA" sz="3600" dirty="0" smtClean="0"/>
          </a:p>
          <a:p>
            <a:r>
              <a:rPr lang="en-US" sz="3600" dirty="0" smtClean="0"/>
              <a:t> </a:t>
            </a:r>
            <a:endParaRPr lang="en-CA" sz="3600" dirty="0" smtClean="0"/>
          </a:p>
          <a:p>
            <a:r>
              <a:rPr lang="en-US" sz="3600" dirty="0" smtClean="0"/>
              <a:t>Chorus:</a:t>
            </a:r>
            <a:endParaRPr lang="en-CA" sz="3600" dirty="0" smtClean="0"/>
          </a:p>
          <a:p>
            <a:r>
              <a:rPr lang="en-US" sz="3600" dirty="0" smtClean="0"/>
              <a:t>The name of the Lord is</a:t>
            </a:r>
            <a:endParaRPr lang="en-CA" sz="3600" dirty="0" smtClean="0"/>
          </a:p>
          <a:p>
            <a:r>
              <a:rPr lang="en-US" sz="3600" dirty="0" smtClean="0"/>
              <a:t>A strong tower</a:t>
            </a:r>
            <a:endParaRPr lang="en-CA" sz="3600" dirty="0" smtClean="0"/>
          </a:p>
          <a:p>
            <a:r>
              <a:rPr lang="en-US" sz="3600" dirty="0" smtClean="0"/>
              <a:t>The righteous run into it</a:t>
            </a:r>
            <a:endParaRPr lang="en-CA" sz="3600" dirty="0" smtClean="0"/>
          </a:p>
          <a:p>
            <a:r>
              <a:rPr lang="en-US" sz="3600" dirty="0" smtClean="0"/>
              <a:t>And they are saved</a:t>
            </a:r>
            <a:endParaRPr lang="en-CA" sz="3600" dirty="0" smtClean="0"/>
          </a:p>
          <a:p>
            <a:r>
              <a:rPr lang="en-US" sz="3600" dirty="0" smtClean="0"/>
              <a:t> </a:t>
            </a:r>
            <a:endParaRPr lang="en-CA" sz="3600" dirty="0" smtClean="0"/>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51520" y="188640"/>
            <a:ext cx="8496944" cy="7366313"/>
          </a:xfrm>
          <a:prstGeom prst="rect">
            <a:avLst/>
          </a:prstGeom>
          <a:noFill/>
        </p:spPr>
        <p:txBody>
          <a:bodyPr wrap="square" rtlCol="0">
            <a:spAutoFit/>
          </a:bodyPr>
          <a:lstStyle/>
          <a:p>
            <a:r>
              <a:rPr lang="en-US" sz="3600" dirty="0" smtClean="0"/>
              <a:t>Holy is the name of the Lord</a:t>
            </a:r>
            <a:endParaRPr lang="en-CA" sz="3600" dirty="0" smtClean="0"/>
          </a:p>
          <a:p>
            <a:r>
              <a:rPr lang="en-US" sz="3600" dirty="0" smtClean="0"/>
              <a:t>Holy is the name of the Lord</a:t>
            </a:r>
            <a:endParaRPr lang="en-CA" sz="3600" dirty="0" smtClean="0"/>
          </a:p>
          <a:p>
            <a:r>
              <a:rPr lang="en-US" sz="3600" dirty="0" smtClean="0"/>
              <a:t>Holy is the name of the Lord on high</a:t>
            </a:r>
            <a:endParaRPr lang="en-CA" sz="3600" dirty="0" smtClean="0"/>
          </a:p>
          <a:p>
            <a:r>
              <a:rPr lang="en-US" sz="3600" dirty="0" smtClean="0"/>
              <a:t> </a:t>
            </a:r>
            <a:endParaRPr lang="en-CA" sz="3600" dirty="0" smtClean="0"/>
          </a:p>
          <a:p>
            <a:r>
              <a:rPr lang="en-US" sz="3600" dirty="0" smtClean="0"/>
              <a:t>Chorus:</a:t>
            </a:r>
            <a:endParaRPr lang="en-CA" sz="3600" dirty="0" smtClean="0"/>
          </a:p>
          <a:p>
            <a:r>
              <a:rPr lang="en-US" sz="3600" dirty="0" smtClean="0"/>
              <a:t>The name of the Lord is</a:t>
            </a:r>
            <a:endParaRPr lang="en-CA" sz="3600" dirty="0" smtClean="0"/>
          </a:p>
          <a:p>
            <a:r>
              <a:rPr lang="en-US" sz="3600" dirty="0" smtClean="0"/>
              <a:t>A strong tower</a:t>
            </a:r>
            <a:endParaRPr lang="en-CA" sz="3600" dirty="0" smtClean="0"/>
          </a:p>
          <a:p>
            <a:r>
              <a:rPr lang="en-US" sz="3600" dirty="0" smtClean="0"/>
              <a:t>The righteous run into it</a:t>
            </a:r>
            <a:endParaRPr lang="en-CA" sz="3600" dirty="0" smtClean="0"/>
          </a:p>
          <a:p>
            <a:r>
              <a:rPr lang="en-US" sz="3600" dirty="0" smtClean="0"/>
              <a:t>And they are saved</a:t>
            </a:r>
            <a:endParaRPr lang="en-CA" sz="3600" dirty="0" smtClean="0"/>
          </a:p>
          <a:p>
            <a:r>
              <a:rPr lang="en-US" sz="3600" dirty="0" smtClean="0"/>
              <a:t>Glory to the name of the Lord</a:t>
            </a:r>
            <a:endParaRPr lang="en-CA" sz="3600" dirty="0" smtClean="0"/>
          </a:p>
          <a:p>
            <a:r>
              <a:rPr lang="en-US" sz="3600" dirty="0" smtClean="0"/>
              <a:t>Glory to the name of the Lord</a:t>
            </a:r>
            <a:endParaRPr lang="en-CA" sz="3600" dirty="0" smtClean="0"/>
          </a:p>
          <a:p>
            <a:r>
              <a:rPr lang="en-US" sz="3600" dirty="0" smtClean="0"/>
              <a:t>Glory to the name of the Lord on high</a:t>
            </a:r>
            <a:endParaRPr lang="en-CA" sz="3600" dirty="0" smtClean="0"/>
          </a:p>
          <a:p>
            <a:endParaRPr lang="en-CA" dirty="0" smtClean="0"/>
          </a:p>
          <a:p>
            <a:endParaRPr lang="en-CA"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683568" y="332656"/>
            <a:ext cx="7560840" cy="7582337"/>
          </a:xfrm>
          <a:prstGeom prst="rect">
            <a:avLst/>
          </a:prstGeom>
          <a:noFill/>
        </p:spPr>
        <p:txBody>
          <a:bodyPr wrap="square" rtlCol="0">
            <a:spAutoFit/>
          </a:bodyPr>
          <a:lstStyle/>
          <a:p>
            <a:r>
              <a:rPr lang="en-US" sz="3600" b="1" i="1" dirty="0" smtClean="0"/>
              <a:t>Reader: </a:t>
            </a:r>
            <a:r>
              <a:rPr lang="en-US" sz="3600" i="1" dirty="0" smtClean="0"/>
              <a:t>The earth is the Lord's and the fullness thereof, the world and all that dwells therein.</a:t>
            </a:r>
            <a:r>
              <a:rPr lang="en-US" sz="3600" dirty="0" smtClean="0"/>
              <a:t/>
            </a:r>
            <a:br>
              <a:rPr lang="en-US" sz="3600" dirty="0" smtClean="0"/>
            </a:br>
            <a:r>
              <a:rPr lang="en-US" sz="3600" dirty="0" smtClean="0"/>
              <a:t/>
            </a:r>
            <a:br>
              <a:rPr lang="en-US" sz="3600" dirty="0" smtClean="0"/>
            </a:br>
            <a:r>
              <a:rPr lang="en-US" sz="3600" b="1" dirty="0" smtClean="0"/>
              <a:t>All: We live in God's world, we are not alone. We share this life with the heavens and the earth, with the waters and the land, with trees and grasses, with fish, birds, and animals, with creatures of every form, and with all our brothers and sisters. </a:t>
            </a:r>
            <a:r>
              <a:rPr lang="en-US" sz="3600" dirty="0" smtClean="0"/>
              <a:t/>
            </a:r>
            <a:br>
              <a:rPr lang="en-US" sz="3600" dirty="0" smtClean="0"/>
            </a:br>
            <a:r>
              <a:rPr lang="en-US" sz="3600" dirty="0" smtClean="0"/>
              <a:t/>
            </a:r>
            <a:br>
              <a:rPr lang="en-US" sz="3600" dirty="0" smtClean="0"/>
            </a:br>
            <a:endParaRPr lang="en-CA" sz="3600"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51520" y="260648"/>
            <a:ext cx="8892480" cy="6740307"/>
          </a:xfrm>
          <a:prstGeom prst="rect">
            <a:avLst/>
          </a:prstGeom>
          <a:noFill/>
        </p:spPr>
        <p:txBody>
          <a:bodyPr wrap="square" rtlCol="0">
            <a:spAutoFit/>
          </a:bodyPr>
          <a:lstStyle/>
          <a:p>
            <a:r>
              <a:rPr lang="en-US" sz="3600" i="1" dirty="0" smtClean="0"/>
              <a:t>Leader: God saw all that was made, and behold, it was very good. Whose World Is It?</a:t>
            </a:r>
            <a:r>
              <a:rPr lang="en-US" sz="3600" dirty="0" smtClean="0"/>
              <a:t/>
            </a:r>
            <a:br>
              <a:rPr lang="en-US" sz="3600" dirty="0" smtClean="0"/>
            </a:br>
            <a:r>
              <a:rPr lang="en-US" sz="3600" dirty="0" smtClean="0"/>
              <a:t/>
            </a:r>
            <a:br>
              <a:rPr lang="en-US" sz="3600" dirty="0" smtClean="0"/>
            </a:br>
            <a:r>
              <a:rPr lang="en-US" sz="3600" b="1" dirty="0" smtClean="0"/>
              <a:t>All: The world and all that is in it belong to our Creator; The earth and all who live in it are God's.</a:t>
            </a:r>
            <a:r>
              <a:rPr lang="en-US" sz="3600" dirty="0" smtClean="0"/>
              <a:t/>
            </a:r>
            <a:br>
              <a:rPr lang="en-US" sz="3600" dirty="0" smtClean="0"/>
            </a:br>
            <a:r>
              <a:rPr lang="en-US" sz="3600" dirty="0" smtClean="0"/>
              <a:t/>
            </a:r>
            <a:br>
              <a:rPr lang="en-US" sz="3600" dirty="0" smtClean="0"/>
            </a:br>
            <a:r>
              <a:rPr lang="en-US" sz="3600" i="1" dirty="0" smtClean="0"/>
              <a:t>Leader:</a:t>
            </a:r>
            <a:r>
              <a:rPr lang="en-US" sz="3600" dirty="0" smtClean="0"/>
              <a:t> </a:t>
            </a:r>
            <a:r>
              <a:rPr lang="en-US" sz="3600" i="1" dirty="0" smtClean="0"/>
              <a:t>Let us worship our God who calls us to cherish God's creation, so that the web of life which sustains us all may flourish and praise our Creator.</a:t>
            </a:r>
            <a:endParaRPr lang="en-CA" sz="3600" i="1" dirty="0" smtClean="0"/>
          </a:p>
          <a:p>
            <a:r>
              <a:rPr lang="en-US" sz="3600" dirty="0" smtClean="0"/>
              <a:t> </a:t>
            </a:r>
            <a:endParaRPr lang="en-CA" sz="3600" dirty="0" smtClean="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683568" y="620688"/>
            <a:ext cx="7920880" cy="4524315"/>
          </a:xfrm>
          <a:prstGeom prst="rect">
            <a:avLst/>
          </a:prstGeom>
        </p:spPr>
        <p:txBody>
          <a:bodyPr wrap="square">
            <a:spAutoFit/>
          </a:bodyPr>
          <a:lstStyle/>
          <a:p>
            <a:r>
              <a:rPr lang="en-CA" sz="3600" b="1" dirty="0" smtClean="0"/>
              <a:t>Collect of the day: </a:t>
            </a:r>
          </a:p>
          <a:p>
            <a:r>
              <a:rPr lang="en-CA" sz="3600" b="1" dirty="0" smtClean="0"/>
              <a:t>God who creates and cares for all, </a:t>
            </a:r>
          </a:p>
          <a:p>
            <a:r>
              <a:rPr lang="en-CA" sz="3600" b="1" dirty="0" smtClean="0"/>
              <a:t>move us to care for the planet with which you have blessed us. </a:t>
            </a:r>
          </a:p>
          <a:p>
            <a:r>
              <a:rPr lang="en-CA" sz="3600" b="1" dirty="0" smtClean="0"/>
              <a:t>May we use of our talents, time, wealth, and the Earth's resources in wise ways and for the good of all, and may we use them to glorify you. Amen. </a:t>
            </a:r>
            <a:endParaRPr lang="en-CA" sz="3600" b="1"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827584" y="1124744"/>
            <a:ext cx="7632848" cy="4524315"/>
          </a:xfrm>
          <a:prstGeom prst="rect">
            <a:avLst/>
          </a:prstGeom>
          <a:noFill/>
        </p:spPr>
        <p:txBody>
          <a:bodyPr wrap="square" rtlCol="0">
            <a:spAutoFit/>
          </a:bodyPr>
          <a:lstStyle/>
          <a:p>
            <a:r>
              <a:rPr lang="en-US" sz="3600" dirty="0" smtClean="0"/>
              <a:t>Readings: </a:t>
            </a:r>
            <a:r>
              <a:rPr lang="en-US" sz="3600" i="1" dirty="0" smtClean="0"/>
              <a:t>(Sitting)</a:t>
            </a:r>
          </a:p>
          <a:p>
            <a:r>
              <a:rPr lang="en-US" sz="3600" dirty="0" smtClean="0"/>
              <a:t> </a:t>
            </a:r>
          </a:p>
          <a:p>
            <a:r>
              <a:rPr lang="en-US" sz="3600" dirty="0" smtClean="0"/>
              <a:t>1</a:t>
            </a:r>
            <a:r>
              <a:rPr lang="en-US" sz="3600" baseline="30000" dirty="0" smtClean="0"/>
              <a:t>st</a:t>
            </a:r>
            <a:r>
              <a:rPr lang="en-US" sz="3600" dirty="0" smtClean="0"/>
              <a:t> reading:   Genesis</a:t>
            </a:r>
          </a:p>
          <a:p>
            <a:r>
              <a:rPr lang="en-US" sz="3600" dirty="0" smtClean="0"/>
              <a:t>Reader	A reading from  </a:t>
            </a:r>
          </a:p>
          <a:p>
            <a:r>
              <a:rPr lang="en-US" sz="3600" dirty="0" smtClean="0"/>
              <a:t>At the conclusion of the passage, the reader says, The word of the Lord.</a:t>
            </a:r>
          </a:p>
          <a:p>
            <a:r>
              <a:rPr lang="en-US" sz="3600" b="1" dirty="0" smtClean="0"/>
              <a:t>People	Thanks be to God.</a:t>
            </a:r>
          </a:p>
          <a:p>
            <a:endParaRPr lang="en-US" sz="3600"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79512" y="116632"/>
            <a:ext cx="8964488" cy="7017306"/>
          </a:xfrm>
          <a:prstGeom prst="rect">
            <a:avLst/>
          </a:prstGeom>
          <a:noFill/>
        </p:spPr>
        <p:txBody>
          <a:bodyPr wrap="square" rtlCol="0">
            <a:spAutoFit/>
          </a:bodyPr>
          <a:lstStyle/>
          <a:p>
            <a:r>
              <a:rPr lang="en-CA" sz="3600" b="1" dirty="0" smtClean="0"/>
              <a:t>Genesis 1</a:t>
            </a:r>
            <a:endParaRPr lang="en-CA" sz="3600" dirty="0" smtClean="0"/>
          </a:p>
          <a:p>
            <a:r>
              <a:rPr lang="en-CA" sz="3600" dirty="0" smtClean="0"/>
              <a:t>1In the beginning when God created</a:t>
            </a:r>
            <a:r>
              <a:rPr lang="en-CA" sz="3600" baseline="30000" dirty="0" smtClean="0"/>
              <a:t>*</a:t>
            </a:r>
            <a:r>
              <a:rPr lang="en-CA" sz="3600" dirty="0" smtClean="0"/>
              <a:t> the heavens and the earth, </a:t>
            </a:r>
            <a:r>
              <a:rPr lang="en-CA" sz="3600" baseline="30000" dirty="0" smtClean="0"/>
              <a:t>2</a:t>
            </a:r>
            <a:r>
              <a:rPr lang="en-CA" sz="3600" dirty="0" smtClean="0"/>
              <a:t>the earth was a formless void and darkness covered the face of the deep, while a wind from God</a:t>
            </a:r>
            <a:r>
              <a:rPr lang="en-CA" sz="3600" baseline="30000" dirty="0" smtClean="0"/>
              <a:t>*</a:t>
            </a:r>
            <a:r>
              <a:rPr lang="en-CA" sz="3600" dirty="0" smtClean="0"/>
              <a:t> swept over the face of the waters. </a:t>
            </a:r>
            <a:r>
              <a:rPr lang="en-CA" sz="3600" baseline="30000" dirty="0" smtClean="0"/>
              <a:t>3</a:t>
            </a:r>
            <a:r>
              <a:rPr lang="en-CA" sz="3600" dirty="0" smtClean="0"/>
              <a:t>Then God said, ‘Let there be light’; and there was light. </a:t>
            </a:r>
            <a:r>
              <a:rPr lang="en-CA" sz="3600" baseline="30000" dirty="0" smtClean="0"/>
              <a:t>4</a:t>
            </a:r>
            <a:r>
              <a:rPr lang="en-CA" sz="3600" dirty="0" smtClean="0"/>
              <a:t>And God saw that the light was good; and God separated the light from the darkness. </a:t>
            </a:r>
            <a:r>
              <a:rPr lang="en-CA" sz="3600" baseline="30000" dirty="0" smtClean="0"/>
              <a:t>5</a:t>
            </a:r>
            <a:r>
              <a:rPr lang="en-CA" sz="3600" dirty="0" smtClean="0"/>
              <a:t>God called the light Day, and the darkness he called Night. And there was evening and there was morning, the first day. </a:t>
            </a:r>
          </a:p>
          <a:p>
            <a:endParaRPr lang="en-CA"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6495</TotalTime>
  <Words>1519</Words>
  <Application>Microsoft Office PowerPoint</Application>
  <PresentationFormat>On-screen Show (4:3)</PresentationFormat>
  <Paragraphs>203</Paragraphs>
  <Slides>45</Slides>
  <Notes>0</Notes>
  <HiddenSlides>0</HiddenSlides>
  <MMClips>0</MMClips>
  <ScaleCrop>false</ScaleCrop>
  <HeadingPairs>
    <vt:vector size="4" baseType="variant">
      <vt:variant>
        <vt:lpstr>Theme</vt:lpstr>
      </vt:variant>
      <vt:variant>
        <vt:i4>1</vt:i4>
      </vt:variant>
      <vt:variant>
        <vt:lpstr>Slide Titles</vt:lpstr>
      </vt:variant>
      <vt:variant>
        <vt:i4>45</vt:i4>
      </vt:variant>
    </vt:vector>
  </HeadingPairs>
  <TitlesOfParts>
    <vt:vector size="46" baseType="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lpstr>Slide 21</vt:lpstr>
      <vt:lpstr>Slide 22</vt:lpstr>
      <vt:lpstr>Slide 23</vt:lpstr>
      <vt:lpstr>Slide 24</vt:lpstr>
      <vt:lpstr>Slide 25</vt:lpstr>
      <vt:lpstr>Slide 26</vt:lpstr>
      <vt:lpstr>Slide 27</vt:lpstr>
      <vt:lpstr>Slide 28</vt:lpstr>
      <vt:lpstr>Slide 29</vt:lpstr>
      <vt:lpstr>Slide 30</vt:lpstr>
      <vt:lpstr>Slide 31</vt:lpstr>
      <vt:lpstr>Slide 32</vt:lpstr>
      <vt:lpstr>Slide 33</vt:lpstr>
      <vt:lpstr>Slide 34</vt:lpstr>
      <vt:lpstr>Slide 35</vt:lpstr>
      <vt:lpstr>Slide 36</vt:lpstr>
      <vt:lpstr>Slide 37</vt:lpstr>
      <vt:lpstr>Slide 38</vt:lpstr>
      <vt:lpstr>Slide 39</vt:lpstr>
      <vt:lpstr>Slide 40</vt:lpstr>
      <vt:lpstr>Slide 41</vt:lpstr>
      <vt:lpstr>Slide 42</vt:lpstr>
      <vt:lpstr>Slide 43</vt:lpstr>
      <vt:lpstr>Slide 44</vt:lpstr>
      <vt:lpstr>Slide 45</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lenovo</dc:creator>
  <cp:lastModifiedBy>lenovo</cp:lastModifiedBy>
  <cp:revision>202</cp:revision>
  <dcterms:created xsi:type="dcterms:W3CDTF">2011-04-01T20:37:37Z</dcterms:created>
  <dcterms:modified xsi:type="dcterms:W3CDTF">2014-10-04T22:37:34Z</dcterms:modified>
</cp:coreProperties>
</file>