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380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082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796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075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49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201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764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822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416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83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4CB4-D9D1-41A6-B7C1-C117826B02A3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519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14CB4-D9D1-41A6-B7C1-C117826B02A3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E2F2A-84AE-48B3-B048-382DA93102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032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278294" y="2371071"/>
            <a:ext cx="999308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Series: Who We Are AND What We Do</a:t>
            </a:r>
            <a:endParaRPr lang="en-US" sz="4000" dirty="0" smtClean="0">
              <a:effectLst/>
              <a:latin typeface="Tahom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i="1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 2: What We Do</a:t>
            </a:r>
            <a:endParaRPr lang="en-US" sz="4000" dirty="0" smtClean="0">
              <a:effectLst/>
              <a:latin typeface="Tahom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Sunday Sep. 13, 2015</a:t>
            </a:r>
            <a:endParaRPr lang="en-US" sz="4000" dirty="0">
              <a:effectLst/>
              <a:latin typeface="Tahom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596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278294" y="2371071"/>
            <a:ext cx="999308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/>
              <a:t>“Where are you in your journey of Christian discipleship?” </a:t>
            </a: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And</a:t>
            </a:r>
            <a:r>
              <a:rPr lang="en-US" sz="4400" b="1" dirty="0"/>
              <a:t>, “How might you measure that?”</a:t>
            </a:r>
            <a:endParaRPr lang="en-US" sz="4400" b="1" dirty="0">
              <a:effectLst/>
              <a:latin typeface="Tahom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476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99457" y="555288"/>
            <a:ext cx="999308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/>
              <a:t>A disciple of Jesus Christ is </a:t>
            </a:r>
            <a:r>
              <a:rPr lang="en-US" sz="4400" b="1" dirty="0"/>
              <a:t>someone who </a:t>
            </a:r>
            <a:r>
              <a:rPr lang="en-US" sz="4400" b="1" i="1" dirty="0"/>
              <a:t>learns </a:t>
            </a:r>
            <a:r>
              <a:rPr lang="en-US" sz="4400" b="1" dirty="0"/>
              <a:t>from Christ to </a:t>
            </a:r>
            <a:r>
              <a:rPr lang="en-US" sz="4400" b="1" i="1" dirty="0"/>
              <a:t>live </a:t>
            </a:r>
            <a:r>
              <a:rPr lang="en-US" sz="4400" b="1" dirty="0"/>
              <a:t>like Christ.</a:t>
            </a:r>
            <a:endParaRPr lang="en-US" sz="4400" dirty="0"/>
          </a:p>
        </p:txBody>
      </p:sp>
      <p:sp>
        <p:nvSpPr>
          <p:cNvPr id="6" name="Rectangle 5"/>
          <p:cNvSpPr/>
          <p:nvPr/>
        </p:nvSpPr>
        <p:spPr>
          <a:xfrm>
            <a:off x="1211100" y="2287427"/>
            <a:ext cx="84096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disciple of Christ is a </a:t>
            </a:r>
            <a:r>
              <a:rPr lang="en-US" sz="3200" i="1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worshipper </a:t>
            </a:r>
            <a:r>
              <a:rPr lang="en-US" sz="3200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Christ</a:t>
            </a:r>
            <a:endParaRPr lang="en-US" sz="3200" dirty="0">
              <a:effectLst/>
              <a:latin typeface="Tahom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11100" y="3000949"/>
            <a:ext cx="67938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disciple of Christ</a:t>
            </a:r>
            <a:r>
              <a:rPr lang="en-US" sz="3200" i="1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abides</a:t>
            </a:r>
            <a:r>
              <a:rPr lang="en-US" sz="3200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Christ</a:t>
            </a:r>
            <a:endParaRPr lang="en-US" sz="3200" dirty="0">
              <a:effectLst/>
              <a:latin typeface="Tahom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1100" y="3733592"/>
            <a:ext cx="79882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disciple of Christ is a </a:t>
            </a:r>
            <a:r>
              <a:rPr lang="en-US" sz="3200" i="1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servant</a:t>
            </a:r>
            <a:r>
              <a:rPr lang="en-US" sz="3200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like Christ</a:t>
            </a:r>
            <a:endParaRPr lang="en-US" sz="3200" dirty="0">
              <a:effectLst/>
              <a:latin typeface="Tahom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1100" y="4444308"/>
            <a:ext cx="91538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disciple of Christ is a </a:t>
            </a:r>
            <a:r>
              <a:rPr lang="en-US" sz="3200" i="1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disciple-maker</a:t>
            </a:r>
            <a:r>
              <a:rPr lang="en-US" sz="3200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Christ</a:t>
            </a:r>
            <a:endParaRPr lang="en-US" sz="3200" dirty="0">
              <a:effectLst/>
              <a:latin typeface="Tahom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1202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278294" y="2371071"/>
            <a:ext cx="999308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/>
              <a:t>We believe that a disciple of Jesus Christ says </a:t>
            </a:r>
            <a:r>
              <a:rPr lang="en-US" sz="4400" b="1" u="sng" dirty="0"/>
              <a:t>YES</a:t>
            </a:r>
            <a:r>
              <a:rPr lang="en-US" sz="4400" b="1" dirty="0"/>
              <a:t> to Him when he asks</a:t>
            </a:r>
            <a:r>
              <a:rPr lang="en-US" sz="4400" dirty="0"/>
              <a:t>, </a:t>
            </a:r>
            <a:r>
              <a:rPr lang="en-US" sz="4400" b="1" dirty="0"/>
              <a:t>“Will you follow me?”</a:t>
            </a:r>
            <a:endParaRPr lang="en-US" sz="4400" b="1" dirty="0">
              <a:effectLst/>
              <a:latin typeface="Tahom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754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278294" y="2371071"/>
            <a:ext cx="999308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/>
              <a:t>We believe that a disciple of Jesus Christ is someone who is willing to take the </a:t>
            </a:r>
            <a:r>
              <a:rPr lang="en-US" sz="4400" b="1" u="sng" dirty="0"/>
              <a:t>next</a:t>
            </a:r>
            <a:r>
              <a:rPr lang="en-US" sz="4400" b="1" dirty="0"/>
              <a:t> </a:t>
            </a:r>
            <a:r>
              <a:rPr lang="en-US" sz="4400" b="1" u="sng" dirty="0"/>
              <a:t>step</a:t>
            </a:r>
            <a:r>
              <a:rPr lang="en-US" sz="4400" b="1" dirty="0"/>
              <a:t> with Jesus Christ.</a:t>
            </a:r>
            <a:endParaRPr lang="en-US" sz="4400" b="1" dirty="0">
              <a:effectLst/>
              <a:latin typeface="Tahom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692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94319" y="1650091"/>
            <a:ext cx="999308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/>
              <a:t>We believe that discipleship is about turning our </a:t>
            </a:r>
            <a:r>
              <a:rPr lang="en-US" sz="4400" b="1" u="sng" dirty="0"/>
              <a:t>will</a:t>
            </a:r>
            <a:r>
              <a:rPr lang="en-US" sz="4400" b="1" dirty="0"/>
              <a:t> and our </a:t>
            </a:r>
            <a:r>
              <a:rPr lang="en-US" sz="4400" b="1" u="sng" dirty="0"/>
              <a:t>lives</a:t>
            </a:r>
            <a:r>
              <a:rPr lang="en-US" sz="4400" b="1" dirty="0"/>
              <a:t> over to the care of God – giving Him control of our lives, letting Him save us from our sins and from ourselves.</a:t>
            </a:r>
            <a:endParaRPr lang="en-US" sz="4400" b="1" dirty="0">
              <a:effectLst/>
              <a:latin typeface="Tahom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528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99457" y="1311537"/>
            <a:ext cx="999308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/>
              <a:t>We believe that discipleship is both </a:t>
            </a:r>
            <a:r>
              <a:rPr lang="en-US" sz="4400" b="1" u="sng" dirty="0"/>
              <a:t>content</a:t>
            </a:r>
            <a:r>
              <a:rPr lang="en-US" sz="4400" b="1" dirty="0"/>
              <a:t> and </a:t>
            </a:r>
            <a:r>
              <a:rPr lang="en-US" sz="4400" b="1" u="sng" dirty="0"/>
              <a:t>process</a:t>
            </a:r>
            <a:r>
              <a:rPr lang="en-US" sz="4400" b="1" dirty="0"/>
              <a:t> – that we need to be grounded in the fundamentals of Christian faith</a:t>
            </a:r>
            <a:r>
              <a:rPr lang="en-US" sz="4400" b="1" i="1" dirty="0"/>
              <a:t> and</a:t>
            </a:r>
            <a:r>
              <a:rPr lang="en-US" sz="4400" b="1" dirty="0"/>
              <a:t> that we need to be in relationship with others to be challenged and encouraged in our everyday lives.</a:t>
            </a:r>
            <a:endParaRPr lang="en-US" sz="4400" b="1" dirty="0">
              <a:effectLst/>
              <a:latin typeface="Tahom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33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99457" y="1311537"/>
            <a:ext cx="999308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4400" b="1" dirty="0">
              <a:effectLst/>
              <a:latin typeface="Tahom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539" y="1122363"/>
            <a:ext cx="5218922" cy="46132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65430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http://images.sharefaith.com/images/3/1266253958455_2/slide-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942"/>
            <a:ext cx="12192000" cy="693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99457" y="1311537"/>
            <a:ext cx="999308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4400" b="1" dirty="0">
              <a:effectLst/>
              <a:latin typeface="Tahom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04488" y="2991251"/>
            <a:ext cx="59784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Where are you in the loop?</a:t>
            </a:r>
            <a:endParaRPr lang="en-US" sz="40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633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212</Words>
  <Application>Microsoft Office PowerPoint</Application>
  <PresentationFormat>Widescreen</PresentationFormat>
  <Paragraphs>14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Shirley Esau</dc:creator>
  <cp:lastModifiedBy>Shirley Esau</cp:lastModifiedBy>
  <cp:revision>3</cp:revision>
  <dcterms:created xsi:type="dcterms:W3CDTF">2015-09-11T17:49:02Z</dcterms:created>
  <dcterms:modified xsi:type="dcterms:W3CDTF">2015-09-11T17:55:13Z</dcterms:modified>
</cp:coreProperties>
</file>