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4B20FA-D9F6-4ADA-9AB6-F82052DC9EB8}" type="doc">
      <dgm:prSet loTypeId="urn:microsoft.com/office/officeart/2005/8/layout/cycle1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CEE18865-6A35-427F-8772-37C08D3F3864}">
      <dgm:prSet phldrT="[Text]"/>
      <dgm:spPr>
        <a:xfrm>
          <a:off x="717041" y="23672"/>
          <a:ext cx="376414" cy="376414"/>
        </a:xfrm>
        <a:noFill/>
        <a:ln>
          <a:noFill/>
        </a:ln>
        <a:effectLst/>
      </dgm:spPr>
      <dgm:t>
        <a:bodyPr/>
        <a:lstStyle/>
        <a:p>
          <a:pPr algn="ctr"/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Grow</a:t>
          </a:r>
        </a:p>
      </dgm:t>
    </dgm:pt>
    <dgm:pt modelId="{4D28CE06-F266-4632-B3F5-8A171280DA43}" type="parTrans" cxnId="{9F00A27C-502D-48DA-AD3D-28E7327DC340}">
      <dgm:prSet/>
      <dgm:spPr/>
      <dgm:t>
        <a:bodyPr/>
        <a:lstStyle/>
        <a:p>
          <a:pPr algn="ctr"/>
          <a:endParaRPr lang="en-US"/>
        </a:p>
      </dgm:t>
    </dgm:pt>
    <dgm:pt modelId="{9EC8A3C6-7901-4633-A844-EFC9A2DAA857}" type="sibTrans" cxnId="{9F00A27C-502D-48DA-AD3D-28E7327DC340}">
      <dgm:prSet/>
      <dgm:spPr>
        <a:xfrm>
          <a:off x="54483" y="37"/>
          <a:ext cx="1062607" cy="1062607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127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en-US"/>
        </a:p>
      </dgm:t>
    </dgm:pt>
    <dgm:pt modelId="{68A32EF4-6999-48BD-80AE-8491EA35B3E3}">
      <dgm:prSet phldrT="[Text]"/>
      <dgm:spPr>
        <a:xfrm>
          <a:off x="717041" y="662595"/>
          <a:ext cx="376414" cy="376414"/>
        </a:xfrm>
        <a:noFill/>
        <a:ln>
          <a:noFill/>
        </a:ln>
        <a:effectLst/>
      </dgm:spPr>
      <dgm:t>
        <a:bodyPr/>
        <a:lstStyle/>
        <a:p>
          <a:pPr algn="ctr"/>
          <a:r>
            <a:rPr lang="en-US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Show</a:t>
          </a:r>
        </a:p>
      </dgm:t>
    </dgm:pt>
    <dgm:pt modelId="{A1F02476-A96F-4A80-8D61-2FB0D3B8AFD0}" type="parTrans" cxnId="{0D1CF2A1-462D-4908-A2D9-46D4BFFCD9BC}">
      <dgm:prSet/>
      <dgm:spPr/>
      <dgm:t>
        <a:bodyPr/>
        <a:lstStyle/>
        <a:p>
          <a:pPr algn="ctr"/>
          <a:endParaRPr lang="en-US"/>
        </a:p>
      </dgm:t>
    </dgm:pt>
    <dgm:pt modelId="{C53A5446-CCDD-4CEF-8A57-69AFF26056B9}" type="sibTrans" cxnId="{0D1CF2A1-462D-4908-A2D9-46D4BFFCD9BC}">
      <dgm:prSet/>
      <dgm:spPr>
        <a:xfrm>
          <a:off x="54483" y="37"/>
          <a:ext cx="1062607" cy="1062607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127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en-US"/>
        </a:p>
      </dgm:t>
    </dgm:pt>
    <dgm:pt modelId="{D0E99EF5-6A22-4143-84C5-6ED10A15721D}">
      <dgm:prSet phldrT="[Text]"/>
      <dgm:spPr>
        <a:xfrm>
          <a:off x="78119" y="662595"/>
          <a:ext cx="376414" cy="376414"/>
        </a:xfrm>
        <a:noFill/>
        <a:ln>
          <a:noFill/>
        </a:ln>
        <a:effectLst/>
      </dgm:spPr>
      <dgm:t>
        <a:bodyPr/>
        <a:lstStyle/>
        <a:p>
          <a:pPr algn="ctr"/>
          <a:r>
            <a:rPr lang="en-US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Go</a:t>
          </a:r>
        </a:p>
      </dgm:t>
    </dgm:pt>
    <dgm:pt modelId="{6C8BE3F7-0CC4-49C9-8633-B8A7B4EF6EEF}" type="parTrans" cxnId="{4513443D-7ED0-421F-8B60-CB86C466E057}">
      <dgm:prSet/>
      <dgm:spPr/>
      <dgm:t>
        <a:bodyPr/>
        <a:lstStyle/>
        <a:p>
          <a:pPr algn="ctr"/>
          <a:endParaRPr lang="en-US"/>
        </a:p>
      </dgm:t>
    </dgm:pt>
    <dgm:pt modelId="{3D27A373-830D-4C00-86B2-1D9CC91B25B6}" type="sibTrans" cxnId="{4513443D-7ED0-421F-8B60-CB86C466E057}">
      <dgm:prSet/>
      <dgm:spPr>
        <a:xfrm>
          <a:off x="54483" y="37"/>
          <a:ext cx="1062607" cy="1062607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127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en-US"/>
        </a:p>
      </dgm:t>
    </dgm:pt>
    <dgm:pt modelId="{D48A4E1D-E2FE-4EE8-98FC-660524F2A30B}">
      <dgm:prSet phldrT="[Text]"/>
      <dgm:spPr>
        <a:xfrm>
          <a:off x="78119" y="23672"/>
          <a:ext cx="376414" cy="376414"/>
        </a:xfrm>
        <a:noFill/>
        <a:ln>
          <a:noFill/>
        </a:ln>
        <a:effectLst/>
      </dgm:spPr>
      <dgm:t>
        <a:bodyPr/>
        <a:lstStyle/>
        <a:p>
          <a:pPr algn="ctr"/>
          <a:r>
            <a:rPr lang="en-US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Know</a:t>
          </a:r>
        </a:p>
      </dgm:t>
    </dgm:pt>
    <dgm:pt modelId="{2D2675B9-3D9E-46AE-A965-0908A48B52AD}" type="parTrans" cxnId="{3E5E3267-E1E3-43F2-B025-F85DCCBC6414}">
      <dgm:prSet/>
      <dgm:spPr/>
      <dgm:t>
        <a:bodyPr/>
        <a:lstStyle/>
        <a:p>
          <a:pPr algn="ctr"/>
          <a:endParaRPr lang="en-US"/>
        </a:p>
      </dgm:t>
    </dgm:pt>
    <dgm:pt modelId="{AB28B8B7-5E3E-491F-9800-418F2FA3918B}" type="sibTrans" cxnId="{3E5E3267-E1E3-43F2-B025-F85DCCBC6414}">
      <dgm:prSet/>
      <dgm:spPr>
        <a:xfrm>
          <a:off x="29427" y="239"/>
          <a:ext cx="1062607" cy="1062607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127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en-US"/>
        </a:p>
      </dgm:t>
    </dgm:pt>
    <dgm:pt modelId="{CA7AF4D7-7536-410F-98AF-EBFB6DB75F75}" type="pres">
      <dgm:prSet presAssocID="{4C4B20FA-D9F6-4ADA-9AB6-F82052DC9EB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8B64BCE-A804-42B1-9951-CB820AE23986}" type="pres">
      <dgm:prSet presAssocID="{CEE18865-6A35-427F-8772-37C08D3F3864}" presName="dummy" presStyleCnt="0"/>
      <dgm:spPr/>
    </dgm:pt>
    <dgm:pt modelId="{CFA1A011-A767-478C-BFDC-956B548B26CF}" type="pres">
      <dgm:prSet presAssocID="{CEE18865-6A35-427F-8772-37C08D3F3864}" presName="node" presStyleLbl="revTx" presStyleIdx="0" presStyleCnt="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AC172C0E-321F-4C3B-ADAB-3F236DA009D6}" type="pres">
      <dgm:prSet presAssocID="{9EC8A3C6-7901-4633-A844-EFC9A2DAA857}" presName="sibTrans" presStyleLbl="node1" presStyleIdx="0" presStyleCnt="4"/>
      <dgm:spPr>
        <a:prstGeom prst="circularArrow">
          <a:avLst>
            <a:gd name="adj1" fmla="val 6897"/>
            <a:gd name="adj2" fmla="val 464913"/>
            <a:gd name="adj3" fmla="val 551263"/>
            <a:gd name="adj4" fmla="val 20583824"/>
            <a:gd name="adj5" fmla="val 8046"/>
          </a:avLst>
        </a:prstGeom>
      </dgm:spPr>
      <dgm:t>
        <a:bodyPr/>
        <a:lstStyle/>
        <a:p>
          <a:endParaRPr lang="en-US"/>
        </a:p>
      </dgm:t>
    </dgm:pt>
    <dgm:pt modelId="{60CC6FE1-3B22-401F-AE1D-F9BA8020E4E3}" type="pres">
      <dgm:prSet presAssocID="{68A32EF4-6999-48BD-80AE-8491EA35B3E3}" presName="dummy" presStyleCnt="0"/>
      <dgm:spPr/>
    </dgm:pt>
    <dgm:pt modelId="{CB738B95-6DF9-451C-930E-4EF33825BF92}" type="pres">
      <dgm:prSet presAssocID="{68A32EF4-6999-48BD-80AE-8491EA35B3E3}" presName="node" presStyleLbl="revTx" presStyleIdx="1" presStyleCnt="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296BF338-2730-45E3-8DBE-0D8CF3590D1C}" type="pres">
      <dgm:prSet presAssocID="{C53A5446-CCDD-4CEF-8A57-69AFF26056B9}" presName="sibTrans" presStyleLbl="node1" presStyleIdx="1" presStyleCnt="4"/>
      <dgm:spPr>
        <a:prstGeom prst="circularArrow">
          <a:avLst>
            <a:gd name="adj1" fmla="val 6897"/>
            <a:gd name="adj2" fmla="val 464913"/>
            <a:gd name="adj3" fmla="val 5951263"/>
            <a:gd name="adj4" fmla="val 4383824"/>
            <a:gd name="adj5" fmla="val 8046"/>
          </a:avLst>
        </a:prstGeom>
      </dgm:spPr>
      <dgm:t>
        <a:bodyPr/>
        <a:lstStyle/>
        <a:p>
          <a:endParaRPr lang="en-US"/>
        </a:p>
      </dgm:t>
    </dgm:pt>
    <dgm:pt modelId="{F5A899E4-81D9-43E2-A0AB-BC4B59FD28D5}" type="pres">
      <dgm:prSet presAssocID="{D0E99EF5-6A22-4143-84C5-6ED10A15721D}" presName="dummy" presStyleCnt="0"/>
      <dgm:spPr/>
    </dgm:pt>
    <dgm:pt modelId="{1D1D9B0E-9993-4631-8FB4-5D4DD36C34CE}" type="pres">
      <dgm:prSet presAssocID="{D0E99EF5-6A22-4143-84C5-6ED10A15721D}" presName="node" presStyleLbl="revTx" presStyleIdx="2" presStyleCnt="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D2DAF1FA-37FF-4863-9FF4-EE6147243BE1}" type="pres">
      <dgm:prSet presAssocID="{3D27A373-830D-4C00-86B2-1D9CC91B25B6}" presName="sibTrans" presStyleLbl="node1" presStyleIdx="2" presStyleCnt="4"/>
      <dgm:spPr>
        <a:prstGeom prst="circularArrow">
          <a:avLst>
            <a:gd name="adj1" fmla="val 6897"/>
            <a:gd name="adj2" fmla="val 464913"/>
            <a:gd name="adj3" fmla="val 11351263"/>
            <a:gd name="adj4" fmla="val 9783824"/>
            <a:gd name="adj5" fmla="val 8046"/>
          </a:avLst>
        </a:prstGeom>
      </dgm:spPr>
      <dgm:t>
        <a:bodyPr/>
        <a:lstStyle/>
        <a:p>
          <a:endParaRPr lang="en-US"/>
        </a:p>
      </dgm:t>
    </dgm:pt>
    <dgm:pt modelId="{C5563288-B9E0-4B0C-8E58-D0DD3D32FAB6}" type="pres">
      <dgm:prSet presAssocID="{D48A4E1D-E2FE-4EE8-98FC-660524F2A30B}" presName="dummy" presStyleCnt="0"/>
      <dgm:spPr/>
    </dgm:pt>
    <dgm:pt modelId="{A2BC970C-077B-4A64-AE14-ACE3367A425B}" type="pres">
      <dgm:prSet presAssocID="{D48A4E1D-E2FE-4EE8-98FC-660524F2A30B}" presName="node" presStyleLbl="revTx" presStyleIdx="3" presStyleCnt="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1A87A0E4-A1B0-46B6-B2E4-9C92D327647D}" type="pres">
      <dgm:prSet presAssocID="{AB28B8B7-5E3E-491F-9800-418F2FA3918B}" presName="sibTrans" presStyleLbl="node1" presStyleIdx="3" presStyleCnt="4" custLinFactNeighborX="-1196" custLinFactNeighborY="-4652"/>
      <dgm:spPr>
        <a:prstGeom prst="circularArrow">
          <a:avLst>
            <a:gd name="adj1" fmla="val 6897"/>
            <a:gd name="adj2" fmla="val 464913"/>
            <a:gd name="adj3" fmla="val 16751263"/>
            <a:gd name="adj4" fmla="val 15183824"/>
            <a:gd name="adj5" fmla="val 8046"/>
          </a:avLst>
        </a:prstGeom>
      </dgm:spPr>
      <dgm:t>
        <a:bodyPr/>
        <a:lstStyle/>
        <a:p>
          <a:endParaRPr lang="en-US"/>
        </a:p>
      </dgm:t>
    </dgm:pt>
  </dgm:ptLst>
  <dgm:cxnLst>
    <dgm:cxn modelId="{D0B4274D-E1A7-4B8D-B210-14721A07F5E5}" type="presOf" srcId="{AB28B8B7-5E3E-491F-9800-418F2FA3918B}" destId="{1A87A0E4-A1B0-46B6-B2E4-9C92D327647D}" srcOrd="0" destOrd="0" presId="urn:microsoft.com/office/officeart/2005/8/layout/cycle1"/>
    <dgm:cxn modelId="{6ABE4792-58B0-4341-8E11-4138B14EFC85}" type="presOf" srcId="{D0E99EF5-6A22-4143-84C5-6ED10A15721D}" destId="{1D1D9B0E-9993-4631-8FB4-5D4DD36C34CE}" srcOrd="0" destOrd="0" presId="urn:microsoft.com/office/officeart/2005/8/layout/cycle1"/>
    <dgm:cxn modelId="{4513443D-7ED0-421F-8B60-CB86C466E057}" srcId="{4C4B20FA-D9F6-4ADA-9AB6-F82052DC9EB8}" destId="{D0E99EF5-6A22-4143-84C5-6ED10A15721D}" srcOrd="2" destOrd="0" parTransId="{6C8BE3F7-0CC4-49C9-8633-B8A7B4EF6EEF}" sibTransId="{3D27A373-830D-4C00-86B2-1D9CC91B25B6}"/>
    <dgm:cxn modelId="{3E5E3267-E1E3-43F2-B025-F85DCCBC6414}" srcId="{4C4B20FA-D9F6-4ADA-9AB6-F82052DC9EB8}" destId="{D48A4E1D-E2FE-4EE8-98FC-660524F2A30B}" srcOrd="3" destOrd="0" parTransId="{2D2675B9-3D9E-46AE-A965-0908A48B52AD}" sibTransId="{AB28B8B7-5E3E-491F-9800-418F2FA3918B}"/>
    <dgm:cxn modelId="{7B57211B-E9DF-4962-B061-6496093D582E}" type="presOf" srcId="{C53A5446-CCDD-4CEF-8A57-69AFF26056B9}" destId="{296BF338-2730-45E3-8DBE-0D8CF3590D1C}" srcOrd="0" destOrd="0" presId="urn:microsoft.com/office/officeart/2005/8/layout/cycle1"/>
    <dgm:cxn modelId="{3318C1F8-D2C1-469A-B5E3-CDECCFE98D8B}" type="presOf" srcId="{4C4B20FA-D9F6-4ADA-9AB6-F82052DC9EB8}" destId="{CA7AF4D7-7536-410F-98AF-EBFB6DB75F75}" srcOrd="0" destOrd="0" presId="urn:microsoft.com/office/officeart/2005/8/layout/cycle1"/>
    <dgm:cxn modelId="{0D1CF2A1-462D-4908-A2D9-46D4BFFCD9BC}" srcId="{4C4B20FA-D9F6-4ADA-9AB6-F82052DC9EB8}" destId="{68A32EF4-6999-48BD-80AE-8491EA35B3E3}" srcOrd="1" destOrd="0" parTransId="{A1F02476-A96F-4A80-8D61-2FB0D3B8AFD0}" sibTransId="{C53A5446-CCDD-4CEF-8A57-69AFF26056B9}"/>
    <dgm:cxn modelId="{AF650E17-DF77-4F14-BD97-0325125A26B5}" type="presOf" srcId="{CEE18865-6A35-427F-8772-37C08D3F3864}" destId="{CFA1A011-A767-478C-BFDC-956B548B26CF}" srcOrd="0" destOrd="0" presId="urn:microsoft.com/office/officeart/2005/8/layout/cycle1"/>
    <dgm:cxn modelId="{9F00A27C-502D-48DA-AD3D-28E7327DC340}" srcId="{4C4B20FA-D9F6-4ADA-9AB6-F82052DC9EB8}" destId="{CEE18865-6A35-427F-8772-37C08D3F3864}" srcOrd="0" destOrd="0" parTransId="{4D28CE06-F266-4632-B3F5-8A171280DA43}" sibTransId="{9EC8A3C6-7901-4633-A844-EFC9A2DAA857}"/>
    <dgm:cxn modelId="{C222A28D-C914-47F2-A28B-BBB74D019038}" type="presOf" srcId="{68A32EF4-6999-48BD-80AE-8491EA35B3E3}" destId="{CB738B95-6DF9-451C-930E-4EF33825BF92}" srcOrd="0" destOrd="0" presId="urn:microsoft.com/office/officeart/2005/8/layout/cycle1"/>
    <dgm:cxn modelId="{7A9502CD-0486-4F8F-B13F-9CFAB6022787}" type="presOf" srcId="{D48A4E1D-E2FE-4EE8-98FC-660524F2A30B}" destId="{A2BC970C-077B-4A64-AE14-ACE3367A425B}" srcOrd="0" destOrd="0" presId="urn:microsoft.com/office/officeart/2005/8/layout/cycle1"/>
    <dgm:cxn modelId="{38C73E76-266F-4127-B048-D699414F8FF2}" type="presOf" srcId="{9EC8A3C6-7901-4633-A844-EFC9A2DAA857}" destId="{AC172C0E-321F-4C3B-ADAB-3F236DA009D6}" srcOrd="0" destOrd="0" presId="urn:microsoft.com/office/officeart/2005/8/layout/cycle1"/>
    <dgm:cxn modelId="{17450787-5773-4C05-BF0D-37A3016873E5}" type="presOf" srcId="{3D27A373-830D-4C00-86B2-1D9CC91B25B6}" destId="{D2DAF1FA-37FF-4863-9FF4-EE6147243BE1}" srcOrd="0" destOrd="0" presId="urn:microsoft.com/office/officeart/2005/8/layout/cycle1"/>
    <dgm:cxn modelId="{7510D812-4EFA-4CAC-BA1C-BD16113057B4}" type="presParOf" srcId="{CA7AF4D7-7536-410F-98AF-EBFB6DB75F75}" destId="{D8B64BCE-A804-42B1-9951-CB820AE23986}" srcOrd="0" destOrd="0" presId="urn:microsoft.com/office/officeart/2005/8/layout/cycle1"/>
    <dgm:cxn modelId="{998BECB4-6031-4A74-90E5-EBF54B607D1A}" type="presParOf" srcId="{CA7AF4D7-7536-410F-98AF-EBFB6DB75F75}" destId="{CFA1A011-A767-478C-BFDC-956B548B26CF}" srcOrd="1" destOrd="0" presId="urn:microsoft.com/office/officeart/2005/8/layout/cycle1"/>
    <dgm:cxn modelId="{ED154D72-0B5D-41DB-B706-D63B98DFF22C}" type="presParOf" srcId="{CA7AF4D7-7536-410F-98AF-EBFB6DB75F75}" destId="{AC172C0E-321F-4C3B-ADAB-3F236DA009D6}" srcOrd="2" destOrd="0" presId="urn:microsoft.com/office/officeart/2005/8/layout/cycle1"/>
    <dgm:cxn modelId="{56DFE3AB-2806-4ACD-AB89-148622B7F075}" type="presParOf" srcId="{CA7AF4D7-7536-410F-98AF-EBFB6DB75F75}" destId="{60CC6FE1-3B22-401F-AE1D-F9BA8020E4E3}" srcOrd="3" destOrd="0" presId="urn:microsoft.com/office/officeart/2005/8/layout/cycle1"/>
    <dgm:cxn modelId="{B0F363A1-FD69-4A66-976A-4C93A949CBCD}" type="presParOf" srcId="{CA7AF4D7-7536-410F-98AF-EBFB6DB75F75}" destId="{CB738B95-6DF9-451C-930E-4EF33825BF92}" srcOrd="4" destOrd="0" presId="urn:microsoft.com/office/officeart/2005/8/layout/cycle1"/>
    <dgm:cxn modelId="{0269F0F3-F7F8-42E2-B08D-F01F17E39FA6}" type="presParOf" srcId="{CA7AF4D7-7536-410F-98AF-EBFB6DB75F75}" destId="{296BF338-2730-45E3-8DBE-0D8CF3590D1C}" srcOrd="5" destOrd="0" presId="urn:microsoft.com/office/officeart/2005/8/layout/cycle1"/>
    <dgm:cxn modelId="{58676E66-11CD-4514-A205-56A0C558E037}" type="presParOf" srcId="{CA7AF4D7-7536-410F-98AF-EBFB6DB75F75}" destId="{F5A899E4-81D9-43E2-A0AB-BC4B59FD28D5}" srcOrd="6" destOrd="0" presId="urn:microsoft.com/office/officeart/2005/8/layout/cycle1"/>
    <dgm:cxn modelId="{898E8A50-9119-4903-A993-9AE7BAE39F29}" type="presParOf" srcId="{CA7AF4D7-7536-410F-98AF-EBFB6DB75F75}" destId="{1D1D9B0E-9993-4631-8FB4-5D4DD36C34CE}" srcOrd="7" destOrd="0" presId="urn:microsoft.com/office/officeart/2005/8/layout/cycle1"/>
    <dgm:cxn modelId="{BFB34C0E-B012-4924-BBC4-6F2F94EC09F9}" type="presParOf" srcId="{CA7AF4D7-7536-410F-98AF-EBFB6DB75F75}" destId="{D2DAF1FA-37FF-4863-9FF4-EE6147243BE1}" srcOrd="8" destOrd="0" presId="urn:microsoft.com/office/officeart/2005/8/layout/cycle1"/>
    <dgm:cxn modelId="{7996F9F6-5280-4EA2-BD0F-A3B329A3154A}" type="presParOf" srcId="{CA7AF4D7-7536-410F-98AF-EBFB6DB75F75}" destId="{C5563288-B9E0-4B0C-8E58-D0DD3D32FAB6}" srcOrd="9" destOrd="0" presId="urn:microsoft.com/office/officeart/2005/8/layout/cycle1"/>
    <dgm:cxn modelId="{B5AA1DA0-66C9-4DF7-B8B7-8F36DA054DB1}" type="presParOf" srcId="{CA7AF4D7-7536-410F-98AF-EBFB6DB75F75}" destId="{A2BC970C-077B-4A64-AE14-ACE3367A425B}" srcOrd="10" destOrd="0" presId="urn:microsoft.com/office/officeart/2005/8/layout/cycle1"/>
    <dgm:cxn modelId="{FF10FC31-8AA0-4485-ACAE-E8C5607C695C}" type="presParOf" srcId="{CA7AF4D7-7536-410F-98AF-EBFB6DB75F75}" destId="{1A87A0E4-A1B0-46B6-B2E4-9C92D327647D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A1A011-A767-478C-BFDC-956B548B26CF}">
      <dsp:nvSpPr>
        <dsp:cNvPr id="0" name=""/>
        <dsp:cNvSpPr/>
      </dsp:nvSpPr>
      <dsp:spPr>
        <a:xfrm>
          <a:off x="3799173" y="97693"/>
          <a:ext cx="1563096" cy="15630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9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Grow</a:t>
          </a:r>
        </a:p>
      </dsp:txBody>
      <dsp:txXfrm>
        <a:off x="3799173" y="97693"/>
        <a:ext cx="1563096" cy="1563096"/>
      </dsp:txXfrm>
    </dsp:sp>
    <dsp:sp modelId="{AC172C0E-321F-4C3B-ADAB-3F236DA009D6}">
      <dsp:nvSpPr>
        <dsp:cNvPr id="0" name=""/>
        <dsp:cNvSpPr/>
      </dsp:nvSpPr>
      <dsp:spPr>
        <a:xfrm>
          <a:off x="1045773" y="-809"/>
          <a:ext cx="4414998" cy="4414998"/>
        </a:xfrm>
        <a:prstGeom prst="circularArrow">
          <a:avLst>
            <a:gd name="adj1" fmla="val 6897"/>
            <a:gd name="adj2" fmla="val 464913"/>
            <a:gd name="adj3" fmla="val 551263"/>
            <a:gd name="adj4" fmla="val 20583824"/>
            <a:gd name="adj5" fmla="val 8046"/>
          </a:avLst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127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738B95-6DF9-451C-930E-4EF33825BF92}">
      <dsp:nvSpPr>
        <dsp:cNvPr id="0" name=""/>
        <dsp:cNvSpPr/>
      </dsp:nvSpPr>
      <dsp:spPr>
        <a:xfrm>
          <a:off x="3799173" y="2752590"/>
          <a:ext cx="1563096" cy="15630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Show</a:t>
          </a:r>
        </a:p>
      </dsp:txBody>
      <dsp:txXfrm>
        <a:off x="3799173" y="2752590"/>
        <a:ext cx="1563096" cy="1563096"/>
      </dsp:txXfrm>
    </dsp:sp>
    <dsp:sp modelId="{296BF338-2730-45E3-8DBE-0D8CF3590D1C}">
      <dsp:nvSpPr>
        <dsp:cNvPr id="0" name=""/>
        <dsp:cNvSpPr/>
      </dsp:nvSpPr>
      <dsp:spPr>
        <a:xfrm>
          <a:off x="1045773" y="-809"/>
          <a:ext cx="4414998" cy="4414998"/>
        </a:xfrm>
        <a:prstGeom prst="circularArrow">
          <a:avLst>
            <a:gd name="adj1" fmla="val 6897"/>
            <a:gd name="adj2" fmla="val 464913"/>
            <a:gd name="adj3" fmla="val 5951263"/>
            <a:gd name="adj4" fmla="val 4383824"/>
            <a:gd name="adj5" fmla="val 8046"/>
          </a:avLst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127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1D9B0E-9993-4631-8FB4-5D4DD36C34CE}">
      <dsp:nvSpPr>
        <dsp:cNvPr id="0" name=""/>
        <dsp:cNvSpPr/>
      </dsp:nvSpPr>
      <dsp:spPr>
        <a:xfrm>
          <a:off x="1144276" y="2752590"/>
          <a:ext cx="1563096" cy="15630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Go</a:t>
          </a:r>
        </a:p>
      </dsp:txBody>
      <dsp:txXfrm>
        <a:off x="1144276" y="2752590"/>
        <a:ext cx="1563096" cy="1563096"/>
      </dsp:txXfrm>
    </dsp:sp>
    <dsp:sp modelId="{D2DAF1FA-37FF-4863-9FF4-EE6147243BE1}">
      <dsp:nvSpPr>
        <dsp:cNvPr id="0" name=""/>
        <dsp:cNvSpPr/>
      </dsp:nvSpPr>
      <dsp:spPr>
        <a:xfrm>
          <a:off x="1045773" y="-809"/>
          <a:ext cx="4414998" cy="4414998"/>
        </a:xfrm>
        <a:prstGeom prst="circularArrow">
          <a:avLst>
            <a:gd name="adj1" fmla="val 6897"/>
            <a:gd name="adj2" fmla="val 464913"/>
            <a:gd name="adj3" fmla="val 11351263"/>
            <a:gd name="adj4" fmla="val 9783824"/>
            <a:gd name="adj5" fmla="val 8046"/>
          </a:avLst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127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BC970C-077B-4A64-AE14-ACE3367A425B}">
      <dsp:nvSpPr>
        <dsp:cNvPr id="0" name=""/>
        <dsp:cNvSpPr/>
      </dsp:nvSpPr>
      <dsp:spPr>
        <a:xfrm>
          <a:off x="1144276" y="97693"/>
          <a:ext cx="1563096" cy="15630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Know</a:t>
          </a:r>
        </a:p>
      </dsp:txBody>
      <dsp:txXfrm>
        <a:off x="1144276" y="97693"/>
        <a:ext cx="1563096" cy="1563096"/>
      </dsp:txXfrm>
    </dsp:sp>
    <dsp:sp modelId="{1A87A0E4-A1B0-46B6-B2E4-9C92D327647D}">
      <dsp:nvSpPr>
        <dsp:cNvPr id="0" name=""/>
        <dsp:cNvSpPr/>
      </dsp:nvSpPr>
      <dsp:spPr>
        <a:xfrm>
          <a:off x="992970" y="-206195"/>
          <a:ext cx="4414998" cy="4414998"/>
        </a:xfrm>
        <a:prstGeom prst="circularArrow">
          <a:avLst>
            <a:gd name="adj1" fmla="val 6897"/>
            <a:gd name="adj2" fmla="val 464913"/>
            <a:gd name="adj3" fmla="val 16751263"/>
            <a:gd name="adj4" fmla="val 15183824"/>
            <a:gd name="adj5" fmla="val 8046"/>
          </a:avLst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127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80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082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796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075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49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201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764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22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416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83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519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14CB4-D9D1-41A6-B7C1-C117826B02A3}" type="datetimeFigureOut">
              <a:rPr lang="en-US" smtClean="0"/>
              <a:t>10/2/2015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032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a/url?sa=i&amp;rct=j&amp;q=&amp;esrc=s&amp;source=images&amp;cd=&amp;cad=rja&amp;uact=8&amp;ved=0CAcQjRxqFQoTCPWDwZ6Z3scCFY5ZiAodl7MGOg&amp;url=http://www.sflighthouse.org/disciple/&amp;psig=AFQjCNF7GTwdTXudhLY9nW-fw6n7Qm09Gw&amp;ust=144148396311017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irc_mi" descr="http://static1.squarespace.com/static/52e5794be4b06bec4dd7b8d0/t/53759780e4b0bb13e3cd6a1c/1400215426199/disciple+sfl.jpg?format=1500w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27" y="401216"/>
            <a:ext cx="11992946" cy="49952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1596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94371" y="972983"/>
            <a:ext cx="108910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/>
              <a:t>Christ is the prescription for our sin problem.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140405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94371" y="972983"/>
            <a:ext cx="1089102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i="1" dirty="0"/>
              <a:t>Christ died for sins once for all, the righteous for the unrighteous, to bring you to God.  He was put to death in the body but made alive by the </a:t>
            </a:r>
            <a:r>
              <a:rPr lang="en-US" sz="5400" b="1" i="1" dirty="0" smtClean="0"/>
              <a:t>Spirit </a:t>
            </a:r>
            <a:r>
              <a:rPr lang="en-US" sz="5400" b="1" dirty="0" smtClean="0"/>
              <a:t>(</a:t>
            </a:r>
            <a:r>
              <a:rPr lang="en-US" sz="5400" b="1" dirty="0"/>
              <a:t>1 Pet. 3:18).</a:t>
            </a:r>
          </a:p>
        </p:txBody>
      </p:sp>
    </p:spTree>
    <p:extLst>
      <p:ext uri="{BB962C8B-B14F-4D97-AF65-F5344CB8AC3E}">
        <p14:creationId xmlns:p14="http://schemas.microsoft.com/office/powerpoint/2010/main" val="3669128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94371" y="972983"/>
            <a:ext cx="108910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i="1" dirty="0"/>
              <a:t>This is love: not that we loved God, but that he loves us and sent his Son as an atoning sacrifice for our sins </a:t>
            </a:r>
            <a:r>
              <a:rPr lang="en-US" sz="5400" b="1" i="1" dirty="0" smtClean="0"/>
              <a:t/>
            </a:r>
            <a:br>
              <a:rPr lang="en-US" sz="5400" b="1" i="1" dirty="0" smtClean="0"/>
            </a:br>
            <a:r>
              <a:rPr lang="en-US" sz="5400" b="1" dirty="0" smtClean="0"/>
              <a:t>(</a:t>
            </a:r>
            <a:r>
              <a:rPr lang="en-US" sz="5400" b="1" dirty="0"/>
              <a:t>1 Jn. 4:10). </a:t>
            </a:r>
          </a:p>
        </p:txBody>
      </p:sp>
    </p:spTree>
    <p:extLst>
      <p:ext uri="{BB962C8B-B14F-4D97-AF65-F5344CB8AC3E}">
        <p14:creationId xmlns:p14="http://schemas.microsoft.com/office/powerpoint/2010/main" val="4023710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278294" y="2371071"/>
            <a:ext cx="999308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/>
              <a:t>Series: Disciple</a:t>
            </a:r>
            <a:endParaRPr lang="en-US" sz="4400" dirty="0"/>
          </a:p>
          <a:p>
            <a:pPr algn="ctr"/>
            <a:r>
              <a:rPr lang="en-US" sz="4400" b="1" i="1" dirty="0"/>
              <a:t>Part 3: </a:t>
            </a:r>
            <a:r>
              <a:rPr lang="en-US" sz="4400" b="1" i="1" dirty="0" smtClean="0"/>
              <a:t>Confidence in God</a:t>
            </a:r>
            <a:endParaRPr lang="en-US" sz="4400" b="1" dirty="0"/>
          </a:p>
          <a:p>
            <a:pPr algn="ctr"/>
            <a:r>
              <a:rPr lang="en-US" sz="4400" b="1" dirty="0"/>
              <a:t>Sunday </a:t>
            </a:r>
            <a:r>
              <a:rPr lang="en-US" sz="4400" b="1" dirty="0" smtClean="0"/>
              <a:t>Oct. 4, </a:t>
            </a:r>
            <a:r>
              <a:rPr lang="en-US" sz="4400" b="1" dirty="0"/>
              <a:t>2015</a:t>
            </a:r>
          </a:p>
        </p:txBody>
      </p:sp>
    </p:spTree>
    <p:extLst>
      <p:ext uri="{BB962C8B-B14F-4D97-AF65-F5344CB8AC3E}">
        <p14:creationId xmlns:p14="http://schemas.microsoft.com/office/powerpoint/2010/main" val="3859210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004144753"/>
              </p:ext>
            </p:extLst>
          </p:nvPr>
        </p:nvGraphicFramePr>
        <p:xfrm>
          <a:off x="967274" y="1303273"/>
          <a:ext cx="6506546" cy="4413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576459" y="5122506"/>
            <a:ext cx="39748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Where are you?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593476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94371" y="533627"/>
            <a:ext cx="108910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/>
              <a:t>Do you know Christ</a:t>
            </a:r>
            <a:r>
              <a:rPr lang="en-US" sz="4800" b="1" dirty="0" smtClean="0"/>
              <a:t>?</a:t>
            </a:r>
            <a:endParaRPr lang="en-US" sz="4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03853" y="1593908"/>
            <a:ext cx="10515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Is your relationship with Christ growing?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94371" y="2702918"/>
            <a:ext cx="105250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Are you using your gifts in service of the church?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3853" y="4583238"/>
            <a:ext cx="1072087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Are you sharing your faith by word and deed?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996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50488" y="2465699"/>
            <a:ext cx="108910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/>
              <a:t>What would you do if you were God?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675051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873967" y="1487418"/>
            <a:ext cx="1076130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God had a plan!  And it begins and ends with him.  He took the initiative to heal our relationship with him.</a:t>
            </a:r>
            <a:endParaRPr lang="en-US" sz="4800" b="1" dirty="0">
              <a:effectLst/>
              <a:latin typeface="Calibri" panose="020F050202020403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196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94371" y="972983"/>
            <a:ext cx="108910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smtClean="0"/>
              <a:t>Why did Jesus come to planet earth?</a:t>
            </a:r>
            <a:endParaRPr lang="en-US" sz="5400" b="1" dirty="0"/>
          </a:p>
        </p:txBody>
      </p:sp>
      <p:sp>
        <p:nvSpPr>
          <p:cNvPr id="7" name="Rectangle 6"/>
          <p:cNvSpPr/>
          <p:nvPr/>
        </p:nvSpPr>
        <p:spPr>
          <a:xfrm>
            <a:off x="608414" y="2316163"/>
            <a:ext cx="1048568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i="1" dirty="0"/>
              <a:t>“The Son of Man came </a:t>
            </a:r>
            <a:r>
              <a:rPr lang="en-US" sz="4800" b="1" i="1"/>
              <a:t>to </a:t>
            </a:r>
            <a:r>
              <a:rPr lang="en-US" sz="4800" b="1" i="1" smtClean="0"/>
              <a:t>seek </a:t>
            </a:r>
            <a:r>
              <a:rPr lang="en-US" sz="4800" b="1" i="1" dirty="0"/>
              <a:t>and to </a:t>
            </a:r>
            <a:br>
              <a:rPr lang="en-US" sz="4800" b="1" i="1" dirty="0"/>
            </a:br>
            <a:r>
              <a:rPr lang="en-US" sz="4800" b="1" i="1" dirty="0"/>
              <a:t>save what was lost</a:t>
            </a:r>
            <a:r>
              <a:rPr lang="en-US" sz="4800" b="1" dirty="0"/>
              <a:t>” (Lk. 19:10).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13002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66175" y="2586633"/>
            <a:ext cx="108910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/>
              <a:t>Our problem is… </a:t>
            </a:r>
            <a:r>
              <a:rPr lang="en-US" sz="5400" b="1" i="1" dirty="0"/>
              <a:t>sin</a:t>
            </a:r>
            <a:r>
              <a:rPr lang="en-US" sz="5400" b="1" dirty="0"/>
              <a:t>.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057719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94371" y="972983"/>
            <a:ext cx="1089102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i="1" dirty="0">
                <a:ea typeface="Tahoma" panose="020B0604030504040204" pitchFamily="34" charset="0"/>
                <a:cs typeface="Tahoma" panose="020B0604030504040204" pitchFamily="34" charset="0"/>
              </a:rPr>
              <a:t>Therefore, just as sin entered the world through one man, and death through sin, and in this way death came to all men, because all </a:t>
            </a:r>
            <a:r>
              <a:rPr lang="en-US" sz="4800" b="1" i="1" dirty="0" smtClean="0">
                <a:ea typeface="Tahoma" panose="020B0604030504040204" pitchFamily="34" charset="0"/>
                <a:cs typeface="Tahoma" panose="020B0604030504040204" pitchFamily="34" charset="0"/>
              </a:rPr>
              <a:t>sinned </a:t>
            </a:r>
            <a:r>
              <a:rPr lang="en-US" sz="4800" b="1" dirty="0" smtClean="0"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sz="4800" b="1" dirty="0">
                <a:ea typeface="Tahoma" panose="020B0604030504040204" pitchFamily="34" charset="0"/>
                <a:cs typeface="Tahoma" panose="020B0604030504040204" pitchFamily="34" charset="0"/>
              </a:rPr>
              <a:t>Ro. 5:12).</a:t>
            </a:r>
          </a:p>
        </p:txBody>
      </p:sp>
    </p:spTree>
    <p:extLst>
      <p:ext uri="{BB962C8B-B14F-4D97-AF65-F5344CB8AC3E}">
        <p14:creationId xmlns:p14="http://schemas.microsoft.com/office/powerpoint/2010/main" val="3591357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223</Words>
  <Application>Microsoft Office PowerPoint</Application>
  <PresentationFormat>Widescreen</PresentationFormat>
  <Paragraphs>21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Shirley Esau</dc:creator>
  <cp:lastModifiedBy>Shirley Esau</cp:lastModifiedBy>
  <cp:revision>11</cp:revision>
  <dcterms:created xsi:type="dcterms:W3CDTF">2015-09-11T17:49:02Z</dcterms:created>
  <dcterms:modified xsi:type="dcterms:W3CDTF">2015-10-02T19:30:13Z</dcterms:modified>
</cp:coreProperties>
</file>