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80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82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96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75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9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01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64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22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16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83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19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14CB4-D9D1-41A6-B7C1-C117826B02A3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3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a/url?sa=i&amp;rct=j&amp;q=&amp;esrc=s&amp;source=images&amp;cd=&amp;cad=rja&amp;uact=8&amp;ved=0CAcQjRxqFQoTCPWDwZ6Z3scCFY5ZiAodl7MGOg&amp;url=http://www.sflighthouse.org/disciple/&amp;psig=AFQjCNF7GTwdTXudhLY9nW-fw6n7Qm09Gw&amp;ust=144148396311017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irc_mi" descr="http://static1.squarespace.com/static/52e5794be4b06bec4dd7b8d0/t/53759780e4b0bb13e3cd6a1c/1400215426199/disciple+sfl.jpg?format=1500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7" y="401216"/>
            <a:ext cx="11992946" cy="49952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1596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We will meet together </a:t>
            </a:r>
            <a:r>
              <a:rPr lang="en-US" sz="5400" b="1" dirty="0" smtClean="0"/>
              <a:t>to </a:t>
            </a:r>
            <a:r>
              <a:rPr lang="en-US" sz="5400" b="1" u="sng" dirty="0" smtClean="0"/>
              <a:t>cultivate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a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missional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life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together</a:t>
            </a:r>
            <a:r>
              <a:rPr lang="en-US" sz="5400" b="1" dirty="0" smtClean="0"/>
              <a:t>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40405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78294" y="2371071"/>
            <a:ext cx="99930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Series: Disciple</a:t>
            </a:r>
            <a:endParaRPr lang="en-US" sz="4400" dirty="0"/>
          </a:p>
          <a:p>
            <a:pPr algn="ctr"/>
            <a:r>
              <a:rPr lang="en-US" sz="4400" b="1" i="1" dirty="0"/>
              <a:t>Part 3: Why should I be in a life group?</a:t>
            </a:r>
            <a:endParaRPr lang="en-US" sz="4400" b="1" dirty="0"/>
          </a:p>
          <a:p>
            <a:pPr algn="ctr"/>
            <a:r>
              <a:rPr lang="en-US" sz="4400" b="1" dirty="0"/>
              <a:t>Sunday Sep. 27, 2015</a:t>
            </a:r>
          </a:p>
        </p:txBody>
      </p:sp>
    </p:spTree>
    <p:extLst>
      <p:ext uri="{BB962C8B-B14F-4D97-AF65-F5344CB8AC3E}">
        <p14:creationId xmlns:p14="http://schemas.microsoft.com/office/powerpoint/2010/main" val="3859210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927" y="245327"/>
            <a:ext cx="7434146" cy="61889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3476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/>
              <a:t>Life groups are small groups who meet together to teach and learn from the bible, to </a:t>
            </a:r>
            <a:r>
              <a:rPr lang="en-US" sz="4800" b="1" i="1" dirty="0" smtClean="0"/>
              <a:t>“one another” </a:t>
            </a:r>
            <a:r>
              <a:rPr lang="en-US" sz="4800" b="1" i="1" dirty="0"/>
              <a:t>each other, and to cultivate a missional life together</a:t>
            </a:r>
            <a:r>
              <a:rPr lang="en-US" sz="4800" b="1" dirty="0"/>
              <a:t>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4226996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We will meet together </a:t>
            </a:r>
            <a:r>
              <a:rPr lang="en-US" sz="5400" b="1" dirty="0" smtClean="0"/>
              <a:t>to _______ ___ _____ ___ ___ _____.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75051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We will meet together </a:t>
            </a:r>
            <a:r>
              <a:rPr lang="en-US" sz="5400" b="1" dirty="0" smtClean="0"/>
              <a:t>to </a:t>
            </a:r>
            <a:r>
              <a:rPr lang="en-US" sz="5400" b="1" u="sng" dirty="0" smtClean="0"/>
              <a:t>teach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and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learn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from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the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Bible</a:t>
            </a:r>
            <a:r>
              <a:rPr lang="en-US" sz="5400" b="1" dirty="0" smtClean="0"/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805196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We will meet together </a:t>
            </a:r>
            <a:r>
              <a:rPr lang="en-US" sz="5400" b="1" dirty="0" smtClean="0"/>
              <a:t>to “___ _______” ____ _____.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3002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We will meet together </a:t>
            </a:r>
            <a:r>
              <a:rPr lang="en-US" sz="5400" b="1" dirty="0" smtClean="0"/>
              <a:t>to “</a:t>
            </a:r>
            <a:r>
              <a:rPr lang="en-US" sz="5400" b="1" u="sng" dirty="0" smtClean="0"/>
              <a:t>one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another</a:t>
            </a:r>
            <a:r>
              <a:rPr lang="en-US" sz="5400" b="1" dirty="0" smtClean="0"/>
              <a:t>” </a:t>
            </a:r>
            <a:r>
              <a:rPr lang="en-US" sz="5400" b="1" u="sng" dirty="0" smtClean="0"/>
              <a:t>each</a:t>
            </a:r>
            <a:r>
              <a:rPr lang="en-US" sz="5400" b="1" dirty="0" smtClean="0"/>
              <a:t> </a:t>
            </a:r>
            <a:r>
              <a:rPr lang="en-US" sz="5400" b="1" u="sng" dirty="0" smtClean="0"/>
              <a:t>other</a:t>
            </a:r>
            <a:r>
              <a:rPr lang="en-US" sz="5400" b="1" dirty="0" smtClean="0"/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057719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We will meet together </a:t>
            </a:r>
            <a:r>
              <a:rPr lang="en-US" sz="5400" b="1" dirty="0" smtClean="0"/>
              <a:t>to _________ _ _________ ____ ________.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91357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118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Shirley Esau</dc:creator>
  <cp:lastModifiedBy>Shirley Esau</cp:lastModifiedBy>
  <cp:revision>8</cp:revision>
  <dcterms:created xsi:type="dcterms:W3CDTF">2015-09-11T17:49:02Z</dcterms:created>
  <dcterms:modified xsi:type="dcterms:W3CDTF">2015-09-25T18:40:27Z</dcterms:modified>
</cp:coreProperties>
</file>