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0000"/>
    <a:srgbClr val="99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09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01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91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02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71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0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6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50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95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96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16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1F1E3-C159-4375-8D9D-8DA7EDB27223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40313-4E98-43E7-870A-1E575D01C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8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03071" y="2136338"/>
            <a:ext cx="8785867" cy="2923877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Series: Remembering the Familiar</a:t>
            </a:r>
            <a:br>
              <a:rPr lang="en-US" sz="48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(Popular Passages in the Bible)</a:t>
            </a:r>
            <a:r>
              <a:rPr lang="en-US" sz="4000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/>
            </a:r>
            <a:br>
              <a:rPr lang="en-US" sz="4800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Part Four: The Lord’s Prayer</a:t>
            </a:r>
            <a:endParaRPr lang="en-US" sz="48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4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Sunday August 27, 2017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5401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42975" y="841752"/>
            <a:ext cx="5592172" cy="830997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9. Here’s the pattern: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1625" y="1932784"/>
            <a:ext cx="6129883" cy="830997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 Giving praise to God.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24382" y="3071178"/>
            <a:ext cx="8989769" cy="830997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Praying for His work to be done.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4383" y="4157256"/>
            <a:ext cx="9843718" cy="1569660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3. Praying for our daily needs and help in our daily struggles.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093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4350" y="797509"/>
            <a:ext cx="11441017" cy="5262979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10. </a:t>
            </a: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“Our Father in heaven, hallowed be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your name, your kingdom come, your will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 done on earth as it is in heaven. Give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 today our daily bread. Forgive us our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debts, as we also have forgiven our debtors.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And lead us not into temptation but deliver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 from the evil one” 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(Mt. 6:9-13).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731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42975" y="674399"/>
            <a:ext cx="10759805" cy="5509200"/>
          </a:xfrm>
          <a:prstGeom prst="rect">
            <a:avLst/>
          </a:prstGeom>
          <a:solidFill>
            <a:srgbClr val="800000"/>
          </a:solidFill>
          <a:ln w="381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 </a:t>
            </a: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“This, then, is how you should pray: </a:t>
            </a:r>
            <a:b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“Our Father in heaven, hallowed be your</a:t>
            </a:r>
            <a:b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name, your kingdom come, your will be</a:t>
            </a:r>
            <a:b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done on earth as it is in heaven. Give us</a:t>
            </a:r>
            <a:b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today our daily bread. Forgive us our </a:t>
            </a:r>
            <a:b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debts, as we also have forgiven our </a:t>
            </a:r>
            <a:b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debtors. And lead us not into temptation</a:t>
            </a:r>
            <a:b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but deliver us from the evil one” </a:t>
            </a:r>
            <a: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(Mt. 6:6-13).</a:t>
            </a:r>
            <a:endParaRPr lang="en-US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5577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27238" y="2183963"/>
            <a:ext cx="7979941" cy="1569660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Jesus didn’t say, “This, then,</a:t>
            </a:r>
            <a:b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 </a:t>
            </a: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what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you should pray.”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4580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19149" y="674399"/>
            <a:ext cx="10848976" cy="4832092"/>
          </a:xfrm>
          <a:prstGeom prst="rect">
            <a:avLst/>
          </a:prstGeom>
          <a:solidFill>
            <a:srgbClr val="800000"/>
          </a:solidFill>
          <a:ln w="3810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3. What effect might this understanding of</a:t>
            </a:r>
            <a:b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God as transcendent Papa have on how we</a:t>
            </a:r>
            <a:b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pray? How do we hold these things in tension when we pray? How do we approach a God </a:t>
            </a:r>
            <a:b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who is at once familial and comfortable and</a:t>
            </a:r>
            <a:b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yet at the same time – set apart and mysterious?</a:t>
            </a:r>
            <a:endParaRPr lang="en-US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7888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0270" y="1166841"/>
            <a:ext cx="10404130" cy="4524315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4. </a:t>
            </a: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 may say to yourself, “My power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and the strength of my hands have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produced this wealth for me.” But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remember the Lord your God, for it is he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who gives you the ability to produce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wealth … 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(Deut. 8:17-18).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0571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0270" y="1166841"/>
            <a:ext cx="10931839" cy="3785652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5. </a:t>
            </a: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 who makes you different from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anyone else? What do you have that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 did not receive? And if you did receive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it, why do you boast as though you did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not? 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(1 Cor. 4:7).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381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33665" y="1576416"/>
            <a:ext cx="10410735" cy="3046988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6. </a:t>
            </a: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Every good and perfect gift is from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above, coming down from the Father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of heavenly lights, who does not change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like shifting shadows 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(Jas. 1:17).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7329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33665" y="1576416"/>
            <a:ext cx="9869240" cy="3046988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7. </a:t>
            </a: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When tempted, no one should say,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“God is tempting me.” For God cannot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 tempted by evil, nor does he tempt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anyone … 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(Jas. 1:13).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8454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lord's pra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215" y="0"/>
            <a:ext cx="125649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2975" y="2686050"/>
            <a:ext cx="974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Series: Remembering the Familiar (Popular Passages in the Bible)</a:t>
            </a:r>
            <a:endParaRPr lang="en-US" dirty="0"/>
          </a:p>
          <a:p>
            <a:pPr algn="ctr"/>
            <a:r>
              <a:rPr lang="en-US" i="1" dirty="0"/>
              <a:t>Part Four: The Lord’s Prayer</a:t>
            </a:r>
            <a:endParaRPr lang="en-US" dirty="0"/>
          </a:p>
          <a:p>
            <a:pPr algn="ctr"/>
            <a:r>
              <a:rPr lang="en-US" dirty="0"/>
              <a:t>Sunday August 27, 2017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42975" y="797509"/>
            <a:ext cx="10879453" cy="5262979"/>
          </a:xfrm>
          <a:prstGeom prst="rect">
            <a:avLst/>
          </a:prstGeom>
          <a:solidFill>
            <a:srgbClr val="800000"/>
          </a:solidFill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8. </a:t>
            </a: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No temptation has seized you except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what is common to man. And God is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faithful; he will not let you be tempted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beyond what you can bear. But when you 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are tempted, he will also provide a way</a:t>
            </a:r>
            <a:b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i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out so that you can stand up under it 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/>
            </a:r>
            <a:b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 Cor. 10:13).</a:t>
            </a:r>
            <a:endParaRPr lang="en-US" sz="4800" b="1" i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8631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383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Shirley Esau</dc:creator>
  <cp:lastModifiedBy>Shirley Esau</cp:lastModifiedBy>
  <cp:revision>7</cp:revision>
  <dcterms:created xsi:type="dcterms:W3CDTF">2017-08-25T16:55:52Z</dcterms:created>
  <dcterms:modified xsi:type="dcterms:W3CDTF">2017-08-25T18:01:18Z</dcterms:modified>
</cp:coreProperties>
</file>