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63" r:id="rId3"/>
    <p:sldId id="262" r:id="rId4"/>
    <p:sldId id="257" r:id="rId5"/>
    <p:sldId id="267" r:id="rId6"/>
    <p:sldId id="258" r:id="rId7"/>
    <p:sldId id="268" r:id="rId8"/>
    <p:sldId id="266" r:id="rId9"/>
    <p:sldId id="269" r:id="rId10"/>
    <p:sldId id="264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403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561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8846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99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799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93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59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32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84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89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84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89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3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8/26/2015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1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67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62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1629229"/>
          </a:xfrm>
        </p:spPr>
        <p:txBody>
          <a:bodyPr/>
          <a:lstStyle/>
          <a:p>
            <a:pPr algn="ctr"/>
            <a:r>
              <a:rPr lang="en-US" sz="6000" dirty="0" smtClean="0"/>
              <a:t>Wait Watchers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240" y="3369495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Psalm 37:3-9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1163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54954" y="1087998"/>
            <a:ext cx="8825659" cy="10196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What to do while waiting...</a:t>
            </a:r>
            <a:endParaRPr lang="en-US" sz="320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1154954" y="2107627"/>
            <a:ext cx="8825659" cy="12482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sz="3200" b="1" u="sng" dirty="0" smtClean="0">
                <a:solidFill>
                  <a:srgbClr val="00B0F0"/>
                </a:solidFill>
              </a:rPr>
              <a:t>DON'T FORGET!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56084" y="3355856"/>
            <a:ext cx="909587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3200" dirty="0"/>
              <a:t>"</a:t>
            </a:r>
            <a:r>
              <a:rPr lang="en-US" sz="3200" u="sng" dirty="0"/>
              <a:t>They forgot</a:t>
            </a:r>
            <a:r>
              <a:rPr lang="en-US" sz="3200" dirty="0"/>
              <a:t> the many times God showed them his love, and they </a:t>
            </a:r>
            <a:r>
              <a:rPr lang="en-US" sz="3200" dirty="0" smtClean="0"/>
              <a:t>rebelled </a:t>
            </a:r>
            <a:r>
              <a:rPr lang="en-US" sz="3200" dirty="0"/>
              <a:t>... at the Red Sea. But He saved them as</a:t>
            </a:r>
            <a:r>
              <a:rPr lang="en-US" sz="3200" b="1" dirty="0"/>
              <a:t> He </a:t>
            </a:r>
            <a:r>
              <a:rPr lang="en-US" sz="3200" b="1" dirty="0" smtClean="0"/>
              <a:t>promised</a:t>
            </a:r>
            <a:endParaRPr lang="en-US" sz="3200" dirty="0"/>
          </a:p>
          <a:p>
            <a:pPr hangingPunct="0"/>
            <a:r>
              <a:rPr lang="en-US" sz="3200" u="sng" dirty="0" smtClean="0"/>
              <a:t>But </a:t>
            </a:r>
            <a:r>
              <a:rPr lang="en-US" sz="3200" u="sng" dirty="0"/>
              <a:t>they quickly forgot again</a:t>
            </a:r>
            <a:r>
              <a:rPr lang="en-US" sz="3200" dirty="0"/>
              <a:t>! They wouldn't wait for God to act </a:t>
            </a:r>
            <a:r>
              <a:rPr lang="en-US" sz="3200" dirty="0" smtClean="0"/>
              <a:t>..."</a:t>
            </a:r>
            <a:r>
              <a:rPr lang="en-US" sz="3200" dirty="0"/>
              <a:t>		</a:t>
            </a:r>
            <a:r>
              <a:rPr lang="en-US" sz="2000" dirty="0"/>
              <a:t>Psalm 106:7-8(GN), 13 (LB)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2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871537"/>
            <a:ext cx="8946541" cy="3376862"/>
          </a:xfrm>
        </p:spPr>
        <p:txBody>
          <a:bodyPr/>
          <a:lstStyle/>
          <a:p>
            <a:pPr hangingPunct="0"/>
            <a:r>
              <a:rPr lang="en-US" dirty="0"/>
              <a:t>	</a:t>
            </a:r>
            <a:r>
              <a:rPr lang="en-US" sz="2400" dirty="0"/>
              <a:t>"I will bless the Lord and </a:t>
            </a:r>
            <a:r>
              <a:rPr lang="en-US" sz="2400" b="1" dirty="0"/>
              <a:t>not forget</a:t>
            </a:r>
            <a:r>
              <a:rPr lang="en-US" sz="2400" dirty="0"/>
              <a:t> the great things He does for me</a:t>
            </a:r>
            <a:r>
              <a:rPr lang="en-US" sz="2400" dirty="0" smtClean="0"/>
              <a:t>."</a:t>
            </a:r>
            <a:r>
              <a:rPr lang="en-US" sz="2400" dirty="0"/>
              <a:t>							</a:t>
            </a:r>
            <a:r>
              <a:rPr lang="en-US" dirty="0"/>
              <a:t>Psalm 103:2 (LB</a:t>
            </a:r>
            <a:r>
              <a:rPr lang="en-US" dirty="0" smtClean="0"/>
              <a:t>)</a:t>
            </a:r>
          </a:p>
          <a:p>
            <a:pPr hangingPunct="0"/>
            <a:endParaRPr lang="en-US" dirty="0" smtClean="0"/>
          </a:p>
          <a:p>
            <a:pPr hangingPunct="0"/>
            <a:r>
              <a:rPr lang="en-US" dirty="0"/>
              <a:t>	</a:t>
            </a:r>
            <a:r>
              <a:rPr lang="en-US" sz="2400" dirty="0"/>
              <a:t>"The Lord is </a:t>
            </a:r>
            <a:r>
              <a:rPr lang="en-US" sz="2400" u="sng" dirty="0"/>
              <a:t>not being slow to carry out his promises</a:t>
            </a:r>
            <a:r>
              <a:rPr lang="en-US" sz="2400" dirty="0"/>
              <a:t> ... but He is </a:t>
            </a:r>
            <a:r>
              <a:rPr lang="en-US" sz="2400" b="1" dirty="0" smtClean="0"/>
              <a:t>being </a:t>
            </a:r>
            <a:r>
              <a:rPr lang="en-US" sz="2400" b="1" dirty="0"/>
              <a:t>patient with you</a:t>
            </a:r>
            <a:r>
              <a:rPr lang="en-US" sz="2400" dirty="0"/>
              <a:t> ..."</a:t>
            </a:r>
            <a:r>
              <a:rPr lang="en-US" dirty="0"/>
              <a:t>			2 Peter 3:3-8 (JB)</a:t>
            </a:r>
          </a:p>
          <a:p>
            <a:pPr hangingPunct="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378779" y="497305"/>
            <a:ext cx="8825659" cy="171650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None/>
            </a:pPr>
            <a:endParaRPr lang="en-US" sz="36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00B0F0"/>
                </a:solidFill>
              </a:rPr>
              <a:t>INSTEAD: </a:t>
            </a:r>
            <a:r>
              <a:rPr lang="en-US" sz="3600" b="1" u="sng" dirty="0">
                <a:solidFill>
                  <a:srgbClr val="00B0F0"/>
                </a:solidFill>
              </a:rPr>
              <a:t>Remember God's Promises</a:t>
            </a:r>
            <a:endParaRPr lang="en-US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40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has not forgotten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US" sz="3200" dirty="0" smtClean="0"/>
              <a:t>"</a:t>
            </a:r>
            <a:r>
              <a:rPr lang="en-US" sz="3200" dirty="0"/>
              <a:t>These things won't happen right away. Slowly, steadily, surely, the </a:t>
            </a:r>
            <a:r>
              <a:rPr lang="en-US" sz="3200" dirty="0" smtClean="0"/>
              <a:t>time approaches </a:t>
            </a:r>
            <a:r>
              <a:rPr lang="en-US" sz="3200" dirty="0"/>
              <a:t>when the vision will be fulfilled. If it seems slow</a:t>
            </a:r>
            <a:r>
              <a:rPr lang="en-US" sz="3200" b="1" dirty="0"/>
              <a:t>, </a:t>
            </a:r>
            <a:r>
              <a:rPr lang="en-US" sz="3200" b="1" u="sng" dirty="0"/>
              <a:t>do not despair</a:t>
            </a:r>
            <a:r>
              <a:rPr lang="en-US" sz="3200" dirty="0"/>
              <a:t>, for these things will surely come to pass. </a:t>
            </a:r>
            <a:r>
              <a:rPr lang="en-US" sz="3200" b="1" dirty="0"/>
              <a:t>Just be patient</a:t>
            </a:r>
            <a:r>
              <a:rPr lang="en-US" sz="3200" dirty="0"/>
              <a:t>! </a:t>
            </a:r>
            <a:endParaRPr lang="en-US" sz="3200" dirty="0" smtClean="0"/>
          </a:p>
          <a:p>
            <a:pPr marL="0" indent="0" algn="ctr" hangingPunct="0">
              <a:buNone/>
            </a:pPr>
            <a:r>
              <a:rPr lang="en-US" sz="3200" b="1" u="sng" dirty="0" smtClean="0"/>
              <a:t>They </a:t>
            </a:r>
            <a:r>
              <a:rPr lang="en-US" sz="3200" b="1" u="sng" dirty="0"/>
              <a:t>will not be overdue a single day."</a:t>
            </a:r>
            <a:r>
              <a:rPr lang="en-US" sz="3200" dirty="0"/>
              <a:t>			</a:t>
            </a:r>
            <a:r>
              <a:rPr lang="en-US" sz="3200" dirty="0" smtClean="0"/>
              <a:t>											</a:t>
            </a:r>
            <a:r>
              <a:rPr lang="en-US" dirty="0" smtClean="0"/>
              <a:t>Habakkuk </a:t>
            </a:r>
            <a:r>
              <a:rPr lang="en-US" dirty="0"/>
              <a:t>2:3 (LB)</a:t>
            </a:r>
          </a:p>
        </p:txBody>
      </p:sp>
    </p:spTree>
    <p:extLst>
      <p:ext uri="{BB962C8B-B14F-4D97-AF65-F5344CB8AC3E}">
        <p14:creationId xmlns:p14="http://schemas.microsoft.com/office/powerpoint/2010/main" val="831765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883" y="1457832"/>
            <a:ext cx="8946541" cy="4195481"/>
          </a:xfrm>
        </p:spPr>
        <p:txBody>
          <a:bodyPr/>
          <a:lstStyle/>
          <a:p>
            <a:pPr marL="0" indent="0" hangingPunct="0">
              <a:buNone/>
            </a:pPr>
            <a:r>
              <a:rPr lang="en-US" sz="3200" dirty="0" smtClean="0"/>
              <a:t>"</a:t>
            </a:r>
            <a:r>
              <a:rPr lang="en-US" sz="3200" dirty="0"/>
              <a:t>When Pharaoh let the people go, God </a:t>
            </a:r>
            <a:r>
              <a:rPr lang="en-US" sz="3200" u="sng" dirty="0"/>
              <a:t>did not lead them (directly)</a:t>
            </a:r>
            <a:r>
              <a:rPr lang="en-US" sz="3200" dirty="0"/>
              <a:t>, though that way was shorter. For God said, 'If they face war, they might change their minds and return to Egypt</a:t>
            </a:r>
            <a:r>
              <a:rPr lang="en-US" sz="2800" dirty="0" smtClean="0"/>
              <a:t>.</a:t>
            </a:r>
          </a:p>
          <a:p>
            <a:pPr marL="0" indent="0" algn="ctr" hangingPunct="0">
              <a:buNone/>
            </a:pPr>
            <a:r>
              <a:rPr lang="en-US" sz="2800" b="1" dirty="0"/>
              <a:t>Exodus 13:17</a:t>
            </a:r>
            <a:endParaRPr lang="en-US" sz="28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5204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1242040" y="1799772"/>
            <a:ext cx="8825659" cy="3077028"/>
          </a:xfrm>
        </p:spPr>
        <p:txBody>
          <a:bodyPr/>
          <a:lstStyle/>
          <a:p>
            <a:r>
              <a:rPr lang="en-US" sz="3200" dirty="0"/>
              <a:t>"... God led you through the wilderness for forty years ... </a:t>
            </a:r>
            <a:r>
              <a:rPr lang="en-US" sz="3200" u="sng" dirty="0"/>
              <a:t>testing you</a:t>
            </a:r>
            <a:r>
              <a:rPr lang="en-US" sz="3200" dirty="0"/>
              <a:t> to find out how you would respond and if you would obey Him."		Deut. 8:2 (LB)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65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947057"/>
          </a:xfrm>
        </p:spPr>
        <p:txBody>
          <a:bodyPr/>
          <a:lstStyle/>
          <a:p>
            <a:r>
              <a:rPr lang="en-US" sz="3200" dirty="0" smtClean="0"/>
              <a:t>What to do while waiting...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154954" y="2394857"/>
            <a:ext cx="8825659" cy="1248229"/>
          </a:xfrm>
        </p:spPr>
        <p:txBody>
          <a:bodyPr/>
          <a:lstStyle/>
          <a:p>
            <a:pPr algn="ctr"/>
            <a:r>
              <a:rPr lang="en-US" sz="3200" b="1" u="sng" dirty="0">
                <a:solidFill>
                  <a:srgbClr val="00B0F0"/>
                </a:solidFill>
              </a:rPr>
              <a:t>DON'T </a:t>
            </a:r>
            <a:r>
              <a:rPr lang="en-US" sz="3200" b="1" u="sng" dirty="0" smtClean="0">
                <a:solidFill>
                  <a:srgbClr val="00B0F0"/>
                </a:solidFill>
              </a:rPr>
              <a:t>FEAR!</a:t>
            </a:r>
            <a:endParaRPr lang="en-US" sz="3200" dirty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63501" y="3643086"/>
            <a:ext cx="882565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3200" dirty="0"/>
              <a:t>"... They would not enter the land. They said ... '</a:t>
            </a:r>
            <a:r>
              <a:rPr lang="en-US" sz="3200" b="1" dirty="0"/>
              <a:t>We are afraid</a:t>
            </a:r>
            <a:r>
              <a:rPr lang="en-US" sz="3200" dirty="0"/>
              <a:t> ... The </a:t>
            </a:r>
            <a:r>
              <a:rPr lang="en-US" sz="3200" dirty="0" smtClean="0"/>
              <a:t>people there </a:t>
            </a:r>
            <a:r>
              <a:rPr lang="en-US" sz="3200" dirty="0"/>
              <a:t>are stronger and taller than we are ..."	</a:t>
            </a:r>
            <a:endParaRPr lang="en-US" sz="3200" dirty="0" smtClean="0"/>
          </a:p>
          <a:p>
            <a:pPr hangingPunct="0"/>
            <a:r>
              <a:rPr lang="en-US" sz="3200" dirty="0"/>
              <a:t>	</a:t>
            </a:r>
            <a:r>
              <a:rPr lang="en-US" sz="3200" dirty="0" smtClean="0"/>
              <a:t>											</a:t>
            </a:r>
            <a:r>
              <a:rPr lang="en-US" sz="2000" dirty="0" smtClean="0"/>
              <a:t>Deut</a:t>
            </a:r>
            <a:r>
              <a:rPr lang="en-US" sz="2000" dirty="0"/>
              <a:t>. 1:26,28 (GN)</a:t>
            </a:r>
          </a:p>
        </p:txBody>
      </p:sp>
    </p:spTree>
    <p:extLst>
      <p:ext uri="{BB962C8B-B14F-4D97-AF65-F5344CB8AC3E}">
        <p14:creationId xmlns:p14="http://schemas.microsoft.com/office/powerpoint/2010/main" val="393658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2800" b="1" dirty="0"/>
              <a:t>	</a:t>
            </a:r>
            <a:r>
              <a:rPr lang="en-US" sz="3600" dirty="0">
                <a:solidFill>
                  <a:srgbClr val="00B0F0"/>
                </a:solidFill>
              </a:rPr>
              <a:t>INSTEAD: </a:t>
            </a:r>
            <a:r>
              <a:rPr lang="en-US" sz="3600" u="sng" dirty="0">
                <a:solidFill>
                  <a:srgbClr val="00B0F0"/>
                </a:solidFill>
              </a:rPr>
              <a:t>Focus on God's Presence.</a:t>
            </a:r>
            <a:endParaRPr lang="en-US" sz="3600" dirty="0">
              <a:solidFill>
                <a:srgbClr val="00B0F0"/>
              </a:solidFill>
            </a:endParaRPr>
          </a:p>
          <a:p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5" name="Text Placeholder 4"/>
          <p:cNvSpPr txBox="1">
            <a:spLocks noGrp="1"/>
          </p:cNvSpPr>
          <p:nvPr>
            <p:ph type="body" sz="half" idx="2"/>
          </p:nvPr>
        </p:nvSpPr>
        <p:spPr>
          <a:xfrm>
            <a:off x="1427669" y="3557240"/>
            <a:ext cx="882565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3200" dirty="0"/>
              <a:t>"</a:t>
            </a:r>
            <a:r>
              <a:rPr lang="en-US" sz="3200" u="sng" dirty="0"/>
              <a:t>Fear not</a:t>
            </a:r>
            <a:r>
              <a:rPr lang="en-US" sz="3200" dirty="0"/>
              <a:t>, for I am with you. Do not be dismayed. I am your God. </a:t>
            </a:r>
            <a:r>
              <a:rPr lang="en-US" sz="3200" dirty="0" smtClean="0"/>
              <a:t>I </a:t>
            </a:r>
            <a:r>
              <a:rPr lang="en-US" sz="3200" dirty="0"/>
              <a:t>will </a:t>
            </a:r>
            <a:r>
              <a:rPr lang="en-US" sz="3200" dirty="0" smtClean="0"/>
              <a:t>strengthen you </a:t>
            </a:r>
            <a:r>
              <a:rPr lang="en-US" sz="3200" dirty="0"/>
              <a:t>and I will help you </a:t>
            </a:r>
            <a:r>
              <a:rPr lang="en-US" sz="3200" dirty="0" smtClean="0"/>
              <a:t>... </a:t>
            </a:r>
            <a:r>
              <a:rPr lang="en-US" sz="3200" dirty="0"/>
              <a:t>and uphold </a:t>
            </a:r>
            <a:r>
              <a:rPr lang="en-US" sz="3200" dirty="0" smtClean="0"/>
              <a:t>you.” 											</a:t>
            </a:r>
            <a:r>
              <a:rPr lang="en-US" sz="2000" dirty="0" smtClean="0"/>
              <a:t> Isa. 41:10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587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019629"/>
          </a:xfrm>
        </p:spPr>
        <p:txBody>
          <a:bodyPr/>
          <a:lstStyle/>
          <a:p>
            <a:r>
              <a:rPr lang="en-US" sz="3200" dirty="0"/>
              <a:t>What to do while waiting...</a:t>
            </a: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154954" y="2394857"/>
            <a:ext cx="8825659" cy="12482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sz="3200" b="1" u="sng" dirty="0" smtClean="0">
                <a:solidFill>
                  <a:srgbClr val="00B0F0"/>
                </a:solidFill>
              </a:rPr>
              <a:t>DON'T GET UPTIGHT!</a:t>
            </a:r>
            <a:endParaRPr lang="en-US" sz="3200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hangingPunct="0"/>
            <a:r>
              <a:rPr lang="en-US" sz="3200" dirty="0"/>
              <a:t>"... On the way </a:t>
            </a:r>
            <a:r>
              <a:rPr lang="en-US" sz="3200" u="sng" dirty="0"/>
              <a:t>the people lost their patience</a:t>
            </a:r>
            <a:r>
              <a:rPr lang="en-US" sz="3200" dirty="0"/>
              <a:t> and spoke against God and </a:t>
            </a:r>
            <a:r>
              <a:rPr lang="en-US" sz="3200" dirty="0" smtClean="0"/>
              <a:t>Moses. They </a:t>
            </a:r>
            <a:r>
              <a:rPr lang="en-US" sz="3200" dirty="0"/>
              <a:t>complained ..."		</a:t>
            </a:r>
            <a:r>
              <a:rPr lang="en-US" sz="2000" dirty="0" smtClean="0"/>
              <a:t>Numbers </a:t>
            </a:r>
            <a:r>
              <a:rPr lang="en-US" sz="2000" dirty="0"/>
              <a:t>21:4-5 (GN)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14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154954" y="3160294"/>
            <a:ext cx="8825659" cy="2362200"/>
          </a:xfrm>
        </p:spPr>
        <p:txBody>
          <a:bodyPr/>
          <a:lstStyle/>
          <a:p>
            <a:pPr hangingPunct="0"/>
            <a:r>
              <a:rPr lang="en-US" sz="3200" dirty="0"/>
              <a:t>"</a:t>
            </a:r>
            <a:r>
              <a:rPr lang="en-US" sz="3200" u="sng" dirty="0"/>
              <a:t>Rest in the Lord</a:t>
            </a:r>
            <a:r>
              <a:rPr lang="en-US" sz="3200" dirty="0"/>
              <a:t> wait patiently for Him to act ... </a:t>
            </a:r>
            <a:r>
              <a:rPr lang="en-US" sz="3200" u="sng" dirty="0"/>
              <a:t>Don't fret</a:t>
            </a:r>
            <a:r>
              <a:rPr lang="en-US" sz="3200" dirty="0"/>
              <a:t> and worry - it only </a:t>
            </a:r>
            <a:r>
              <a:rPr lang="en-US" sz="3200" dirty="0" smtClean="0"/>
              <a:t>leads </a:t>
            </a:r>
            <a:r>
              <a:rPr lang="en-US" sz="3200" dirty="0"/>
              <a:t>to harm."	</a:t>
            </a:r>
            <a:r>
              <a:rPr lang="en-US" dirty="0"/>
              <a:t>			</a:t>
            </a:r>
            <a:r>
              <a:rPr lang="en-US" dirty="0" smtClean="0"/>
              <a:t>							</a:t>
            </a:r>
            <a:r>
              <a:rPr lang="en-US" sz="2000" dirty="0" smtClean="0"/>
              <a:t>Ps</a:t>
            </a:r>
            <a:r>
              <a:rPr lang="en-US" sz="2000" dirty="0"/>
              <a:t>. 37:7-8 (LB)</a:t>
            </a:r>
          </a:p>
          <a:p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</a:rPr>
              <a:t>INSTEAD: </a:t>
            </a:r>
            <a:r>
              <a:rPr lang="en-US" sz="3600" b="1" u="sng" dirty="0">
                <a:solidFill>
                  <a:srgbClr val="00B0F0"/>
                </a:solidFill>
              </a:rPr>
              <a:t>Trust God's Timing</a:t>
            </a:r>
            <a:endParaRPr lang="en-US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69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54954" y="1447800"/>
            <a:ext cx="8825659" cy="10196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What to do while waiting...</a:t>
            </a:r>
            <a:endParaRPr lang="en-US" sz="3200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1154954" y="2394857"/>
            <a:ext cx="8825659" cy="12482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sz="3200" b="1" u="sng" dirty="0" smtClean="0">
                <a:solidFill>
                  <a:srgbClr val="00B0F0"/>
                </a:solidFill>
              </a:rPr>
              <a:t>DON'T GET DISCOURAGED!</a:t>
            </a:r>
            <a:endParaRPr lang="en-US" sz="3200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700463" y="3414486"/>
            <a:ext cx="90637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en-US" sz="3200" dirty="0"/>
              <a:t>"</a:t>
            </a:r>
            <a:r>
              <a:rPr lang="en-US" sz="3200" u="sng" dirty="0"/>
              <a:t>All the Israelites </a:t>
            </a:r>
            <a:r>
              <a:rPr lang="en-US" sz="3200" dirty="0"/>
              <a:t>grumbled against Moses ... "If only we had died in Egypt</a:t>
            </a:r>
            <a:r>
              <a:rPr lang="en-US" sz="3200" dirty="0" smtClean="0"/>
              <a:t>! ... </a:t>
            </a:r>
            <a:r>
              <a:rPr lang="en-US" sz="3200" dirty="0"/>
              <a:t>We should choose a leader and </a:t>
            </a:r>
            <a:r>
              <a:rPr lang="en-US" sz="3200" u="sng" dirty="0"/>
              <a:t>go back</a:t>
            </a:r>
            <a:r>
              <a:rPr lang="en-US" sz="3200" dirty="0"/>
              <a:t> to Egypt."				</a:t>
            </a:r>
            <a:r>
              <a:rPr lang="en-US" sz="3200" dirty="0" smtClean="0"/>
              <a:t>										</a:t>
            </a:r>
            <a:r>
              <a:rPr lang="en-US" sz="2000" dirty="0" smtClean="0"/>
              <a:t>Numbers </a:t>
            </a:r>
            <a:r>
              <a:rPr lang="en-US" sz="2000" dirty="0"/>
              <a:t>14:2-4</a:t>
            </a:r>
          </a:p>
        </p:txBody>
      </p:sp>
    </p:spTree>
    <p:extLst>
      <p:ext uri="{BB962C8B-B14F-4D97-AF65-F5344CB8AC3E}">
        <p14:creationId xmlns:p14="http://schemas.microsoft.com/office/powerpoint/2010/main" val="214170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224463"/>
            <a:ext cx="8946541" cy="3023936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224194" y="1331494"/>
            <a:ext cx="8825659" cy="171650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None/>
            </a:pPr>
            <a:r>
              <a:rPr lang="en-US" sz="3600" b="1" dirty="0" smtClean="0">
                <a:solidFill>
                  <a:srgbClr val="00B0F0"/>
                </a:solidFill>
              </a:rPr>
              <a:t>INSTEAD: </a:t>
            </a:r>
            <a:r>
              <a:rPr lang="en-US" sz="3600" b="1" u="sng" dirty="0" smtClean="0">
                <a:solidFill>
                  <a:srgbClr val="00B0F0"/>
                </a:solidFill>
              </a:rPr>
              <a:t>Be persistent in prayer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10063" y="3362509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hangingPunct="0"/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</a:rPr>
              <a:t>"You need to </a:t>
            </a:r>
            <a:r>
              <a:rPr lang="en-US" sz="3200" u="sng" dirty="0">
                <a:latin typeface="Arial" panose="020B0604020202020204" pitchFamily="34" charset="0"/>
                <a:ea typeface="Times New Roman" panose="02020603050405020304" pitchFamily="18" charset="0"/>
              </a:rPr>
              <a:t>pray continually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</a:rPr>
              <a:t> and not lose heart."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/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</a:rPr>
              <a:t>							</a:t>
            </a: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</a:rPr>
              <a:t>Luke 18:1 (JB)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77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202</TotalTime>
  <Words>362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Ion</vt:lpstr>
      <vt:lpstr>Wait Watchers </vt:lpstr>
      <vt:lpstr>PowerPoint Presentation</vt:lpstr>
      <vt:lpstr>PowerPoint Presentation</vt:lpstr>
      <vt:lpstr>What to do while waiting...</vt:lpstr>
      <vt:lpstr> INSTEAD: Focus on God's Presence. </vt:lpstr>
      <vt:lpstr>What to do while waiting...</vt:lpstr>
      <vt:lpstr>INSTEAD: Trust God's Timing</vt:lpstr>
      <vt:lpstr>PowerPoint Presentation</vt:lpstr>
      <vt:lpstr>PowerPoint Presentation</vt:lpstr>
      <vt:lpstr>PowerPoint Presentation</vt:lpstr>
      <vt:lpstr>PowerPoint Presentation</vt:lpstr>
      <vt:lpstr>God has not forgotten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Living in His Presence</dc:title>
  <dc:creator>Larry Farley</dc:creator>
  <cp:lastModifiedBy>Larry Farley</cp:lastModifiedBy>
  <cp:revision>26</cp:revision>
  <dcterms:created xsi:type="dcterms:W3CDTF">2015-04-29T02:42:14Z</dcterms:created>
  <dcterms:modified xsi:type="dcterms:W3CDTF">2015-08-26T17:00:09Z</dcterms:modified>
</cp:coreProperties>
</file>