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73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581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51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5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9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1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2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1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57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CB61-2625-462F-B465-79B894F8CDDF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F247-6AFE-4F63-A344-9088F9064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6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" y="0"/>
            <a:ext cx="1196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8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" y="0"/>
            <a:ext cx="1169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42"/>
            <a:ext cx="12192000" cy="64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4" y="0"/>
            <a:ext cx="11820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0"/>
            <a:ext cx="1186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9" y="1"/>
            <a:ext cx="11541877" cy="6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0" y="0"/>
            <a:ext cx="1134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2" y="197708"/>
            <a:ext cx="10792392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5" y="266874"/>
            <a:ext cx="10680315" cy="6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hjalmarson</dc:creator>
  <cp:lastModifiedBy>leonard hjalmarson</cp:lastModifiedBy>
  <cp:revision>40</cp:revision>
  <dcterms:created xsi:type="dcterms:W3CDTF">2019-07-05T01:53:41Z</dcterms:created>
  <dcterms:modified xsi:type="dcterms:W3CDTF">2019-11-01T18:41:36Z</dcterms:modified>
</cp:coreProperties>
</file>