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57" r:id="rId4"/>
    <p:sldId id="258" r:id="rId5"/>
    <p:sldId id="301" r:id="rId6"/>
    <p:sldId id="274" r:id="rId7"/>
    <p:sldId id="275" r:id="rId8"/>
    <p:sldId id="276" r:id="rId9"/>
    <p:sldId id="302" r:id="rId10"/>
    <p:sldId id="303" r:id="rId11"/>
    <p:sldId id="293" r:id="rId12"/>
    <p:sldId id="295" r:id="rId13"/>
    <p:sldId id="296" r:id="rId14"/>
    <p:sldId id="259" r:id="rId15"/>
    <p:sldId id="298" r:id="rId16"/>
    <p:sldId id="299" r:id="rId17"/>
    <p:sldId id="271" r:id="rId18"/>
    <p:sldId id="290" r:id="rId19"/>
    <p:sldId id="288" r:id="rId20"/>
    <p:sldId id="269" r:id="rId21"/>
    <p:sldId id="270" r:id="rId22"/>
    <p:sldId id="289" r:id="rId23"/>
    <p:sldId id="292" r:id="rId24"/>
    <p:sldId id="300" r:id="rId25"/>
    <p:sldId id="272" r:id="rId26"/>
    <p:sldId id="273" r:id="rId27"/>
    <p:sldId id="283" r:id="rId28"/>
    <p:sldId id="285" r:id="rId29"/>
    <p:sldId id="28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50568-21D2-429A-A891-D78138306736}" type="datetimeFigureOut">
              <a:rPr lang="en-CA" smtClean="0"/>
              <a:pPr/>
              <a:t>10/09/2014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94197-E384-403C-A7FF-C341BD5BBEA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60648"/>
            <a:ext cx="8352928" cy="6986528"/>
          </a:xfrm>
          <a:prstGeom prst="rect">
            <a:avLst/>
          </a:prstGeom>
          <a:noFill/>
        </p:spPr>
        <p:txBody>
          <a:bodyPr wrap="square" rtlCol="0">
            <a:spAutoFit/>
          </a:bodyPr>
          <a:lstStyle/>
          <a:p>
            <a:r>
              <a:rPr lang="en-CA" sz="8000" dirty="0" smtClean="0">
                <a:solidFill>
                  <a:schemeClr val="bg1"/>
                </a:solidFill>
              </a:rPr>
              <a:t>	</a:t>
            </a:r>
            <a:r>
              <a:rPr lang="en-CA" sz="8000" dirty="0" smtClean="0">
                <a:solidFill>
                  <a:schemeClr val="bg1"/>
                </a:solidFill>
              </a:rPr>
              <a:t>DYC 2014 </a:t>
            </a:r>
          </a:p>
          <a:p>
            <a:r>
              <a:rPr lang="en-CA" sz="8000" dirty="0" smtClean="0">
                <a:solidFill>
                  <a:schemeClr val="bg1"/>
                </a:solidFill>
              </a:rPr>
              <a:t>Morning Prayer</a:t>
            </a:r>
            <a:endParaRPr lang="en-CA" sz="8000" dirty="0" smtClean="0">
              <a:solidFill>
                <a:schemeClr val="bg1"/>
              </a:solidFill>
            </a:endParaRPr>
          </a:p>
          <a:p>
            <a:endParaRPr lang="en-CA" sz="8000" dirty="0" smtClean="0">
              <a:solidFill>
                <a:schemeClr val="bg1"/>
              </a:solidFill>
            </a:endParaRPr>
          </a:p>
          <a:p>
            <a:r>
              <a:rPr lang="en-CA" sz="3200" dirty="0" smtClean="0">
                <a:solidFill>
                  <a:schemeClr val="bg1"/>
                </a:solidFill>
              </a:rPr>
              <a:t>Will you strive to safeguard the integrity of God’s creation and respect, sustain, and renew the life of the earth?</a:t>
            </a:r>
            <a:br>
              <a:rPr lang="en-CA" sz="3200" dirty="0" smtClean="0">
                <a:solidFill>
                  <a:schemeClr val="bg1"/>
                </a:solidFill>
              </a:rPr>
            </a:br>
            <a:r>
              <a:rPr lang="en-CA" sz="3200" i="1" dirty="0" smtClean="0">
                <a:solidFill>
                  <a:schemeClr val="bg1"/>
                </a:solidFill>
              </a:rPr>
              <a:t>People</a:t>
            </a:r>
            <a:r>
              <a:rPr lang="en-CA" sz="3200" dirty="0" smtClean="0">
                <a:solidFill>
                  <a:schemeClr val="bg1"/>
                </a:solidFill>
              </a:rPr>
              <a:t> </a:t>
            </a:r>
            <a:r>
              <a:rPr lang="en-CA" sz="3200" b="1" dirty="0" smtClean="0">
                <a:solidFill>
                  <a:schemeClr val="bg1"/>
                </a:solidFill>
              </a:rPr>
              <a:t>I will, with God’s help</a:t>
            </a:r>
            <a:r>
              <a:rPr lang="en-CA" sz="3200" dirty="0" smtClean="0">
                <a:solidFill>
                  <a:schemeClr val="bg1"/>
                </a:solidFill>
              </a:rPr>
              <a:t>.</a:t>
            </a:r>
          </a:p>
          <a:p>
            <a:endParaRPr lang="en-CA" sz="80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620688"/>
            <a:ext cx="7272808" cy="2862322"/>
          </a:xfrm>
          <a:prstGeom prst="rect">
            <a:avLst/>
          </a:prstGeom>
          <a:noFill/>
        </p:spPr>
        <p:txBody>
          <a:bodyPr wrap="square" rtlCol="0">
            <a:spAutoFit/>
          </a:bodyPr>
          <a:lstStyle/>
          <a:p>
            <a:r>
              <a:rPr lang="en-CA" dirty="0" smtClean="0">
                <a:solidFill>
                  <a:schemeClr val="bg1"/>
                </a:solidFill>
              </a:rPr>
              <a:t>Come to the water, all you who thirst—</a:t>
            </a:r>
          </a:p>
          <a:p>
            <a:r>
              <a:rPr lang="en-CA" dirty="0" smtClean="0">
                <a:solidFill>
                  <a:schemeClr val="bg1"/>
                </a:solidFill>
              </a:rPr>
              <a:t>come drink deeply from the river of life.</a:t>
            </a:r>
          </a:p>
          <a:p>
            <a:r>
              <a:rPr lang="en-CA" dirty="0" smtClean="0">
                <a:solidFill>
                  <a:schemeClr val="bg1"/>
                </a:solidFill>
              </a:rPr>
              <a:t>Come to the water, all you who are weary—</a:t>
            </a:r>
          </a:p>
          <a:p>
            <a:r>
              <a:rPr lang="en-CA" dirty="0" smtClean="0">
                <a:solidFill>
                  <a:schemeClr val="bg1"/>
                </a:solidFill>
              </a:rPr>
              <a:t>come rest in the quiet pools of God’s love.</a:t>
            </a:r>
          </a:p>
          <a:p>
            <a:r>
              <a:rPr lang="en-CA" dirty="0" smtClean="0">
                <a:solidFill>
                  <a:schemeClr val="bg1"/>
                </a:solidFill>
              </a:rPr>
              <a:t>Come to the water, all you who long for a justice—</a:t>
            </a:r>
          </a:p>
          <a:p>
            <a:r>
              <a:rPr lang="en-CA" dirty="0" smtClean="0">
                <a:solidFill>
                  <a:schemeClr val="bg1"/>
                </a:solidFill>
              </a:rPr>
              <a:t>come be renewed in God’s ever-flowing stream.</a:t>
            </a:r>
          </a:p>
          <a:p>
            <a:r>
              <a:rPr lang="en-CA" dirty="0" smtClean="0">
                <a:solidFill>
                  <a:schemeClr val="bg1"/>
                </a:solidFill>
              </a:rPr>
              <a:t>For God is here among us,</a:t>
            </a:r>
          </a:p>
          <a:p>
            <a:r>
              <a:rPr lang="en-CA" dirty="0" smtClean="0">
                <a:solidFill>
                  <a:schemeClr val="bg1"/>
                </a:solidFill>
              </a:rPr>
              <a:t>washing away the dust and grime of our lives,</a:t>
            </a:r>
          </a:p>
          <a:p>
            <a:r>
              <a:rPr lang="en-CA" dirty="0" smtClean="0">
                <a:solidFill>
                  <a:schemeClr val="bg1"/>
                </a:solidFill>
              </a:rPr>
              <a:t>and pouring out the Spirit on all who thirst.</a:t>
            </a:r>
          </a:p>
          <a:p>
            <a:r>
              <a:rPr lang="en-CA" dirty="0" smtClean="0">
                <a:solidFill>
                  <a:schemeClr val="bg1"/>
                </a:solidFill>
              </a:rPr>
              <a:t>Let’s worship God together.</a:t>
            </a:r>
            <a:endParaRPr lang="en-CA"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6740307"/>
          </a:xfrm>
          <a:prstGeom prst="rect">
            <a:avLst/>
          </a:prstGeom>
          <a:noFill/>
        </p:spPr>
        <p:txBody>
          <a:bodyPr wrap="square" rtlCol="0">
            <a:spAutoFit/>
          </a:bodyPr>
          <a:lstStyle/>
          <a:p>
            <a:r>
              <a:rPr lang="en-CA" sz="3600" b="1" dirty="0" err="1" smtClean="0">
                <a:solidFill>
                  <a:schemeClr val="bg1"/>
                </a:solidFill>
              </a:rPr>
              <a:t>Venite</a:t>
            </a:r>
            <a:r>
              <a:rPr lang="en-CA" sz="3600" b="1" dirty="0" smtClean="0">
                <a:solidFill>
                  <a:schemeClr val="bg1"/>
                </a:solidFill>
              </a:rPr>
              <a:t> </a:t>
            </a:r>
            <a:r>
              <a:rPr lang="en-CA" sz="3600" i="1" dirty="0" smtClean="0">
                <a:solidFill>
                  <a:schemeClr val="bg1"/>
                </a:solidFill>
              </a:rPr>
              <a:t>Psalm 95.1–7</a:t>
            </a:r>
          </a:p>
          <a:p>
            <a:endParaRPr lang="en-CA" sz="3600" i="1" dirty="0" smtClean="0">
              <a:solidFill>
                <a:schemeClr val="bg1"/>
              </a:solidFill>
            </a:endParaRPr>
          </a:p>
          <a:p>
            <a:r>
              <a:rPr lang="en-CA" sz="3600" dirty="0" smtClean="0">
                <a:solidFill>
                  <a:schemeClr val="bg1"/>
                </a:solidFill>
              </a:rPr>
              <a:t>Come, let us sing to the Lord; *</a:t>
            </a:r>
          </a:p>
          <a:p>
            <a:r>
              <a:rPr lang="en-CA" sz="3600" dirty="0" smtClean="0">
                <a:solidFill>
                  <a:schemeClr val="bg1"/>
                </a:solidFill>
              </a:rPr>
              <a:t>let us shout for joy to the rock of our salvation.</a:t>
            </a:r>
          </a:p>
          <a:p>
            <a:r>
              <a:rPr lang="en-CA" sz="3600" dirty="0" smtClean="0">
                <a:solidFill>
                  <a:schemeClr val="bg1"/>
                </a:solidFill>
              </a:rPr>
              <a:t>Let us come before his presence with thanksgiving *</a:t>
            </a:r>
          </a:p>
          <a:p>
            <a:r>
              <a:rPr lang="en-CA" sz="3600" dirty="0" smtClean="0">
                <a:solidFill>
                  <a:schemeClr val="bg1"/>
                </a:solidFill>
              </a:rPr>
              <a:t>and raise a loud shout to him with psalms.</a:t>
            </a:r>
          </a:p>
          <a:p>
            <a:endParaRPr lang="en-CA" sz="3600" dirty="0" smtClean="0">
              <a:solidFill>
                <a:schemeClr val="bg1"/>
              </a:solidFill>
            </a:endParaRPr>
          </a:p>
          <a:p>
            <a:r>
              <a:rPr lang="en-CA" sz="3600" dirty="0" smtClean="0">
                <a:solidFill>
                  <a:schemeClr val="bg1"/>
                </a:solidFill>
              </a:rPr>
              <a:t>For the Lord is a great God, *</a:t>
            </a:r>
          </a:p>
          <a:p>
            <a:r>
              <a:rPr lang="en-CA" sz="3600" dirty="0" smtClean="0">
                <a:solidFill>
                  <a:schemeClr val="bg1"/>
                </a:solidFill>
              </a:rPr>
              <a:t>and a great king above all gods.</a:t>
            </a:r>
          </a:p>
          <a:p>
            <a:r>
              <a:rPr lang="en-CA" sz="3600" dirty="0" smtClean="0">
                <a:solidFill>
                  <a:schemeClr val="bg1"/>
                </a:solidFill>
              </a:rPr>
              <a:t>In his hand are the caverns of the earth, *</a:t>
            </a:r>
          </a:p>
          <a:p>
            <a:r>
              <a:rPr lang="en-CA" sz="3600" dirty="0" smtClean="0">
                <a:solidFill>
                  <a:schemeClr val="bg1"/>
                </a:solidFill>
              </a:rPr>
              <a:t>and the heights of the hills are his also</a:t>
            </a:r>
            <a:r>
              <a:rPr lang="en-CA" sz="3200" dirty="0" smtClean="0">
                <a:solidFill>
                  <a:schemeClr val="bg1"/>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676456" cy="4801314"/>
          </a:xfrm>
          <a:prstGeom prst="rect">
            <a:avLst/>
          </a:prstGeom>
          <a:noFill/>
        </p:spPr>
        <p:txBody>
          <a:bodyPr wrap="square" rtlCol="0">
            <a:spAutoFit/>
          </a:bodyPr>
          <a:lstStyle/>
          <a:p>
            <a:r>
              <a:rPr lang="en-CA" sz="3200" dirty="0" smtClean="0">
                <a:solidFill>
                  <a:schemeClr val="bg1"/>
                </a:solidFill>
              </a:rPr>
              <a:t>The sea is his for he made it, *</a:t>
            </a:r>
          </a:p>
          <a:p>
            <a:r>
              <a:rPr lang="en-CA" sz="3200" dirty="0" smtClean="0">
                <a:solidFill>
                  <a:schemeClr val="bg1"/>
                </a:solidFill>
              </a:rPr>
              <a:t>and his hands have moulded the dry land.</a:t>
            </a:r>
          </a:p>
          <a:p>
            <a:r>
              <a:rPr lang="en-CA" sz="3200" dirty="0" smtClean="0">
                <a:solidFill>
                  <a:schemeClr val="bg1"/>
                </a:solidFill>
              </a:rPr>
              <a:t>Come, let us bow down, and bend the knee, *</a:t>
            </a:r>
          </a:p>
          <a:p>
            <a:r>
              <a:rPr lang="en-CA" sz="3200" dirty="0" smtClean="0">
                <a:solidFill>
                  <a:schemeClr val="bg1"/>
                </a:solidFill>
              </a:rPr>
              <a:t>and kneel before the Lord our maker.</a:t>
            </a:r>
          </a:p>
          <a:p>
            <a:endParaRPr lang="en-CA" sz="3200" dirty="0" smtClean="0">
              <a:solidFill>
                <a:schemeClr val="bg1"/>
              </a:solidFill>
            </a:endParaRPr>
          </a:p>
          <a:p>
            <a:r>
              <a:rPr lang="en-CA" sz="3200" dirty="0" smtClean="0">
                <a:solidFill>
                  <a:schemeClr val="bg1"/>
                </a:solidFill>
              </a:rPr>
              <a:t>For he is our God,</a:t>
            </a:r>
          </a:p>
          <a:p>
            <a:r>
              <a:rPr lang="en-CA" sz="3200" dirty="0" smtClean="0">
                <a:solidFill>
                  <a:schemeClr val="bg1"/>
                </a:solidFill>
              </a:rPr>
              <a:t>and we are the people of his pasture and the</a:t>
            </a:r>
          </a:p>
          <a:p>
            <a:r>
              <a:rPr lang="en-CA" sz="3200" dirty="0" smtClean="0">
                <a:solidFill>
                  <a:schemeClr val="bg1"/>
                </a:solidFill>
              </a:rPr>
              <a:t>sheep of his hand. *</a:t>
            </a:r>
          </a:p>
          <a:p>
            <a:r>
              <a:rPr lang="en-CA" sz="3200" dirty="0" smtClean="0">
                <a:solidFill>
                  <a:schemeClr val="bg1"/>
                </a:solidFill>
              </a:rPr>
              <a:t>Oh, that today you would hearken to his voice!</a:t>
            </a:r>
          </a:p>
          <a:p>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124744"/>
            <a:ext cx="7632848" cy="4524315"/>
          </a:xfrm>
          <a:prstGeom prst="rect">
            <a:avLst/>
          </a:prstGeom>
          <a:noFill/>
        </p:spPr>
        <p:txBody>
          <a:bodyPr wrap="square" rtlCol="0">
            <a:spAutoFit/>
          </a:bodyPr>
          <a:lstStyle/>
          <a:p>
            <a:r>
              <a:rPr lang="en-US" sz="3600" dirty="0" smtClean="0">
                <a:solidFill>
                  <a:schemeClr val="bg1"/>
                </a:solidFill>
              </a:rPr>
              <a:t>Readings: </a:t>
            </a:r>
            <a:r>
              <a:rPr lang="en-US" sz="3600" i="1" dirty="0" smtClean="0">
                <a:solidFill>
                  <a:schemeClr val="bg1"/>
                </a:solidFill>
              </a:rPr>
              <a:t>(Sitting)</a:t>
            </a:r>
          </a:p>
          <a:p>
            <a:r>
              <a:rPr lang="en-US" sz="3600" dirty="0" smtClean="0">
                <a:solidFill>
                  <a:schemeClr val="bg1"/>
                </a:solidFill>
              </a:rPr>
              <a:t> </a:t>
            </a:r>
          </a:p>
          <a:p>
            <a:r>
              <a:rPr lang="en-US" sz="3600" dirty="0" smtClean="0">
                <a:solidFill>
                  <a:schemeClr val="bg1"/>
                </a:solidFill>
              </a:rPr>
              <a:t>1</a:t>
            </a:r>
            <a:r>
              <a:rPr lang="en-US" sz="3600" baseline="30000" dirty="0" smtClean="0">
                <a:solidFill>
                  <a:schemeClr val="bg1"/>
                </a:solidFill>
              </a:rPr>
              <a:t>st</a:t>
            </a:r>
            <a:r>
              <a:rPr lang="en-US" sz="3600" dirty="0" smtClean="0">
                <a:solidFill>
                  <a:schemeClr val="bg1"/>
                </a:solidFill>
              </a:rPr>
              <a:t> reading:   Genesis</a:t>
            </a:r>
          </a:p>
          <a:p>
            <a:r>
              <a:rPr lang="en-US" sz="3600" dirty="0" smtClean="0">
                <a:solidFill>
                  <a:schemeClr val="bg1"/>
                </a:solidFill>
              </a:rPr>
              <a:t>Reader	A reading from  </a:t>
            </a:r>
          </a:p>
          <a:p>
            <a:r>
              <a:rPr lang="en-US" sz="3600" dirty="0" smtClean="0">
                <a:solidFill>
                  <a:schemeClr val="bg1"/>
                </a:solidFill>
              </a:rPr>
              <a:t>At the conclusion of the passage, the reader says, The word of the Lord.</a:t>
            </a:r>
          </a:p>
          <a:p>
            <a:r>
              <a:rPr lang="en-US" sz="3600" b="1" dirty="0" smtClean="0">
                <a:solidFill>
                  <a:schemeClr val="bg1"/>
                </a:solidFill>
              </a:rPr>
              <a:t>People	Thanks be to God.</a:t>
            </a:r>
          </a:p>
          <a:p>
            <a:endParaRPr lang="en-US"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9144000" cy="6740307"/>
          </a:xfrm>
          <a:prstGeom prst="rect">
            <a:avLst/>
          </a:prstGeom>
          <a:noFill/>
        </p:spPr>
        <p:txBody>
          <a:bodyPr wrap="square" rtlCol="0">
            <a:spAutoFit/>
          </a:bodyPr>
          <a:lstStyle/>
          <a:p>
            <a:r>
              <a:rPr lang="en-CA" sz="3600" dirty="0" smtClean="0">
                <a:solidFill>
                  <a:schemeClr val="bg1"/>
                </a:solidFill>
              </a:rPr>
              <a:t>9 And God said, ‘Let the waters under the sky be gathered together into one place, and let the dry land appear.’ And it was so. </a:t>
            </a:r>
            <a:r>
              <a:rPr lang="en-CA" sz="3600" baseline="30000" dirty="0" smtClean="0">
                <a:solidFill>
                  <a:schemeClr val="bg1"/>
                </a:solidFill>
              </a:rPr>
              <a:t>10</a:t>
            </a:r>
            <a:r>
              <a:rPr lang="en-CA" sz="3600" dirty="0" smtClean="0">
                <a:solidFill>
                  <a:schemeClr val="bg1"/>
                </a:solidFill>
              </a:rPr>
              <a:t>God called the dry land Earth, and the waters that were gathered together he called Seas. And God saw that it was good. </a:t>
            </a:r>
            <a:r>
              <a:rPr lang="en-CA" sz="3600" baseline="30000" dirty="0" smtClean="0">
                <a:solidFill>
                  <a:schemeClr val="bg1"/>
                </a:solidFill>
              </a:rPr>
              <a:t>11</a:t>
            </a:r>
            <a:r>
              <a:rPr lang="en-CA" sz="3600" dirty="0" smtClean="0">
                <a:solidFill>
                  <a:schemeClr val="bg1"/>
                </a:solidFill>
              </a:rPr>
              <a:t>Then God said, ‘Let the earth put forth vegetation: plants yielding seed, and fruit trees of every kind on earth that bear fruit with the seed in it.’ And it was so. </a:t>
            </a:r>
            <a:r>
              <a:rPr lang="en-CA" sz="3600" baseline="30000" dirty="0" smtClean="0">
                <a:solidFill>
                  <a:schemeClr val="bg1"/>
                </a:solidFill>
              </a:rPr>
              <a:t>12</a:t>
            </a:r>
            <a:r>
              <a:rPr lang="en-CA" sz="3600" dirty="0" smtClean="0">
                <a:solidFill>
                  <a:schemeClr val="bg1"/>
                </a:solidFill>
              </a:rPr>
              <a:t>The earth brought forth vegetation: plants yielding seed of every kind, and trees of every kind bearing fruit with the seed in it. </a:t>
            </a:r>
            <a:endParaRPr lang="en-CA"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6740307"/>
          </a:xfrm>
          <a:prstGeom prst="rect">
            <a:avLst/>
          </a:prstGeom>
          <a:noFill/>
        </p:spPr>
        <p:txBody>
          <a:bodyPr wrap="square" rtlCol="0">
            <a:spAutoFit/>
          </a:bodyPr>
          <a:lstStyle/>
          <a:p>
            <a:r>
              <a:rPr lang="en-CA" sz="3600" dirty="0" smtClean="0">
                <a:solidFill>
                  <a:schemeClr val="bg1"/>
                </a:solidFill>
              </a:rPr>
              <a:t>And God saw that it was good. </a:t>
            </a:r>
            <a:r>
              <a:rPr lang="en-CA" sz="3600" baseline="30000" dirty="0" smtClean="0">
                <a:solidFill>
                  <a:schemeClr val="bg1"/>
                </a:solidFill>
              </a:rPr>
              <a:t>13</a:t>
            </a:r>
            <a:r>
              <a:rPr lang="en-CA" sz="3600" dirty="0" smtClean="0">
                <a:solidFill>
                  <a:schemeClr val="bg1"/>
                </a:solidFill>
              </a:rPr>
              <a:t>And there was evening and there was morning, the third day. </a:t>
            </a:r>
          </a:p>
          <a:p>
            <a:r>
              <a:rPr lang="en-CA" sz="3600" dirty="0" smtClean="0">
                <a:solidFill>
                  <a:schemeClr val="bg1"/>
                </a:solidFill>
              </a:rPr>
              <a:t>14 And God said, ‘Let there be lights in the dome of the sky to separate the day from the night; and let them be for signs and for seasons and for days and years, </a:t>
            </a:r>
            <a:r>
              <a:rPr lang="en-CA" sz="3600" baseline="30000" dirty="0" smtClean="0">
                <a:solidFill>
                  <a:schemeClr val="bg1"/>
                </a:solidFill>
              </a:rPr>
              <a:t>15</a:t>
            </a:r>
            <a:r>
              <a:rPr lang="en-CA" sz="3600" dirty="0" smtClean="0">
                <a:solidFill>
                  <a:schemeClr val="bg1"/>
                </a:solidFill>
              </a:rPr>
              <a:t>and let them be lights in the dome of the sky to give light upon the earth.’ And it was so. </a:t>
            </a:r>
            <a:r>
              <a:rPr lang="en-CA" sz="3600" baseline="30000" dirty="0" smtClean="0">
                <a:solidFill>
                  <a:schemeClr val="bg1"/>
                </a:solidFill>
              </a:rPr>
              <a:t>16</a:t>
            </a:r>
            <a:r>
              <a:rPr lang="en-CA" sz="3600" dirty="0" smtClean="0">
                <a:solidFill>
                  <a:schemeClr val="bg1"/>
                </a:solidFill>
              </a:rPr>
              <a:t>God made the two great lights—the greater light to rule the day and the lesser light to rule the night—and the stars. </a:t>
            </a:r>
            <a:endParaRPr lang="en-CA"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568952" cy="1754326"/>
          </a:xfrm>
          <a:prstGeom prst="rect">
            <a:avLst/>
          </a:prstGeom>
          <a:noFill/>
        </p:spPr>
        <p:txBody>
          <a:bodyPr wrap="square" rtlCol="0">
            <a:spAutoFit/>
          </a:bodyPr>
          <a:lstStyle/>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
        <p:nvSpPr>
          <p:cNvPr id="3" name="TextBox 2"/>
          <p:cNvSpPr txBox="1"/>
          <p:nvPr/>
        </p:nvSpPr>
        <p:spPr>
          <a:xfrm>
            <a:off x="395536" y="404664"/>
            <a:ext cx="7992888" cy="11172289"/>
          </a:xfrm>
          <a:prstGeom prst="rect">
            <a:avLst/>
          </a:prstGeom>
          <a:noFill/>
        </p:spPr>
        <p:txBody>
          <a:bodyPr wrap="square" rtlCol="0">
            <a:spAutoFit/>
          </a:bodyPr>
          <a:lstStyle/>
          <a:p>
            <a:r>
              <a:rPr lang="nn-NO" dirty="0" smtClean="0">
                <a:solidFill>
                  <a:schemeClr val="bg1"/>
                </a:solidFill>
              </a:rPr>
              <a:t>Psalm 104:1, 5-15, 24, 27-28, 31</a:t>
            </a:r>
          </a:p>
          <a:p>
            <a:r>
              <a:rPr lang="en-CA" dirty="0" smtClean="0">
                <a:solidFill>
                  <a:schemeClr val="bg1"/>
                </a:solidFill>
              </a:rPr>
              <a:t>Praise the Lord!</a:t>
            </a:r>
          </a:p>
          <a:p>
            <a:r>
              <a:rPr lang="en-CA" dirty="0" smtClean="0">
                <a:solidFill>
                  <a:schemeClr val="bg1"/>
                </a:solidFill>
              </a:rPr>
              <a:t>O Lord my God, how great you are!</a:t>
            </a:r>
          </a:p>
          <a:p>
            <a:r>
              <a:rPr lang="en-CA" dirty="0" smtClean="0">
                <a:solidFill>
                  <a:schemeClr val="bg1"/>
                </a:solidFill>
              </a:rPr>
              <a:t>You placed the world on its foundation</a:t>
            </a:r>
          </a:p>
          <a:p>
            <a:r>
              <a:rPr lang="en-CA" dirty="0" smtClean="0">
                <a:solidFill>
                  <a:schemeClr val="bg1"/>
                </a:solidFill>
              </a:rPr>
              <a:t>so it would never be moved.</a:t>
            </a:r>
          </a:p>
          <a:p>
            <a:r>
              <a:rPr lang="en-CA" dirty="0" smtClean="0">
                <a:solidFill>
                  <a:schemeClr val="bg1"/>
                </a:solidFill>
              </a:rPr>
              <a:t>You clothed the earth with floods of water—</a:t>
            </a:r>
          </a:p>
          <a:p>
            <a:r>
              <a:rPr lang="en-CA" dirty="0" smtClean="0">
                <a:solidFill>
                  <a:schemeClr val="bg1"/>
                </a:solidFill>
              </a:rPr>
              <a:t>water that covered even the mountains.</a:t>
            </a:r>
          </a:p>
          <a:p>
            <a:r>
              <a:rPr lang="en-CA" dirty="0" smtClean="0">
                <a:solidFill>
                  <a:schemeClr val="bg1"/>
                </a:solidFill>
              </a:rPr>
              <a:t>At your command, the water fled;</a:t>
            </a:r>
          </a:p>
          <a:p>
            <a:r>
              <a:rPr lang="en-CA" dirty="0" smtClean="0">
                <a:solidFill>
                  <a:schemeClr val="bg1"/>
                </a:solidFill>
              </a:rPr>
              <a:t>at the sound of your thunder, it hurried away.</a:t>
            </a:r>
          </a:p>
          <a:p>
            <a:r>
              <a:rPr lang="en-CA" dirty="0" smtClean="0">
                <a:solidFill>
                  <a:schemeClr val="bg1"/>
                </a:solidFill>
              </a:rPr>
              <a:t>Mountains rose and valleys sank</a:t>
            </a:r>
          </a:p>
          <a:p>
            <a:r>
              <a:rPr lang="en-CA" dirty="0" smtClean="0">
                <a:solidFill>
                  <a:schemeClr val="bg1"/>
                </a:solidFill>
              </a:rPr>
              <a:t>to the levels you decreed.</a:t>
            </a:r>
          </a:p>
          <a:p>
            <a:r>
              <a:rPr lang="en-CA" dirty="0" smtClean="0">
                <a:solidFill>
                  <a:schemeClr val="bg1"/>
                </a:solidFill>
              </a:rPr>
              <a:t>Then you set a firm boundary for the seas,</a:t>
            </a:r>
          </a:p>
          <a:p>
            <a:r>
              <a:rPr lang="en-CA" dirty="0" smtClean="0">
                <a:solidFill>
                  <a:schemeClr val="bg1"/>
                </a:solidFill>
              </a:rPr>
              <a:t>so they would never again cover the earth.</a:t>
            </a:r>
          </a:p>
          <a:p>
            <a:r>
              <a:rPr lang="en-CA" dirty="0" smtClean="0">
                <a:solidFill>
                  <a:schemeClr val="bg1"/>
                </a:solidFill>
              </a:rPr>
              <a:t>You make springs pour water into the ravines,</a:t>
            </a:r>
          </a:p>
          <a:p>
            <a:r>
              <a:rPr lang="en-CA" dirty="0" smtClean="0">
                <a:solidFill>
                  <a:schemeClr val="bg1"/>
                </a:solidFill>
              </a:rPr>
              <a:t>so streams gush down from the mountains.</a:t>
            </a:r>
          </a:p>
          <a:p>
            <a:r>
              <a:rPr lang="en-CA" dirty="0" smtClean="0">
                <a:solidFill>
                  <a:schemeClr val="bg1"/>
                </a:solidFill>
              </a:rPr>
              <a:t>They provide water for all the animals—,</a:t>
            </a:r>
          </a:p>
          <a:p>
            <a:r>
              <a:rPr lang="en-CA" dirty="0" smtClean="0">
                <a:solidFill>
                  <a:schemeClr val="bg1"/>
                </a:solidFill>
              </a:rPr>
              <a:t>even the wild donkeys quench their thirst.</a:t>
            </a:r>
          </a:p>
          <a:p>
            <a:r>
              <a:rPr lang="en-CA" dirty="0" smtClean="0">
                <a:solidFill>
                  <a:schemeClr val="bg1"/>
                </a:solidFill>
              </a:rPr>
              <a:t>The birds nest beside the streams</a:t>
            </a:r>
          </a:p>
          <a:p>
            <a:r>
              <a:rPr lang="en-CA" dirty="0" smtClean="0">
                <a:solidFill>
                  <a:schemeClr val="bg1"/>
                </a:solidFill>
              </a:rPr>
              <a:t>and sing among the branches of the trees.</a:t>
            </a:r>
          </a:p>
          <a:p>
            <a:r>
              <a:rPr lang="en-CA" dirty="0" smtClean="0">
                <a:solidFill>
                  <a:schemeClr val="bg1"/>
                </a:solidFill>
              </a:rPr>
              <a:t>You send rain on the mountains</a:t>
            </a:r>
          </a:p>
          <a:p>
            <a:r>
              <a:rPr lang="en-CA" dirty="0" smtClean="0">
                <a:solidFill>
                  <a:schemeClr val="bg1"/>
                </a:solidFill>
              </a:rPr>
              <a:t>from your heavenly home,</a:t>
            </a:r>
          </a:p>
          <a:p>
            <a:r>
              <a:rPr lang="en-CA" dirty="0" smtClean="0">
                <a:solidFill>
                  <a:schemeClr val="bg1"/>
                </a:solidFill>
              </a:rPr>
              <a:t>and you fill the earth with the fruit of your labor.</a:t>
            </a:r>
          </a:p>
          <a:p>
            <a:r>
              <a:rPr lang="en-CA" dirty="0" smtClean="0">
                <a:solidFill>
                  <a:schemeClr val="bg1"/>
                </a:solidFill>
              </a:rPr>
              <a:t>You cause grass to grow for the livestock</a:t>
            </a:r>
          </a:p>
          <a:p>
            <a:r>
              <a:rPr lang="en-CA" dirty="0" smtClean="0">
                <a:solidFill>
                  <a:schemeClr val="bg1"/>
                </a:solidFill>
              </a:rPr>
              <a:t>and plants for people to use.</a:t>
            </a:r>
          </a:p>
          <a:p>
            <a:r>
              <a:rPr lang="en-CA" dirty="0" smtClean="0">
                <a:solidFill>
                  <a:schemeClr val="bg1"/>
                </a:solidFill>
              </a:rPr>
              <a:t>You allow them to produce food from the earth—</a:t>
            </a:r>
          </a:p>
          <a:p>
            <a:r>
              <a:rPr lang="en-CA" dirty="0" smtClean="0">
                <a:solidFill>
                  <a:schemeClr val="bg1"/>
                </a:solidFill>
              </a:rPr>
              <a:t>wine to make them glad,</a:t>
            </a:r>
          </a:p>
          <a:p>
            <a:r>
              <a:rPr lang="en-CA" dirty="0" smtClean="0">
                <a:solidFill>
                  <a:schemeClr val="bg1"/>
                </a:solidFill>
              </a:rPr>
              <a:t>olive oil to soothe their skin,</a:t>
            </a:r>
          </a:p>
          <a:p>
            <a:r>
              <a:rPr lang="en-CA" dirty="0" smtClean="0">
                <a:solidFill>
                  <a:schemeClr val="bg1"/>
                </a:solidFill>
              </a:rPr>
              <a:t>and bread to give them strength.</a:t>
            </a:r>
          </a:p>
          <a:p>
            <a:r>
              <a:rPr lang="en-CA" dirty="0" smtClean="0">
                <a:solidFill>
                  <a:schemeClr val="bg1"/>
                </a:solidFill>
              </a:rPr>
              <a:t>Pray.</a:t>
            </a:r>
          </a:p>
          <a:p>
            <a:r>
              <a:rPr lang="en-CA" i="1" dirty="0" smtClean="0">
                <a:solidFill>
                  <a:schemeClr val="bg1"/>
                </a:solidFill>
              </a:rPr>
              <a:t>Photo: Frank Spangler</a:t>
            </a:r>
          </a:p>
          <a:p>
            <a:r>
              <a:rPr lang="en-CA" dirty="0" smtClean="0">
                <a:solidFill>
                  <a:schemeClr val="bg1"/>
                </a:solidFill>
              </a:rPr>
              <a:t>O Lord, what a variety of things you have made!</a:t>
            </a:r>
          </a:p>
          <a:p>
            <a:r>
              <a:rPr lang="en-CA" dirty="0" smtClean="0">
                <a:solidFill>
                  <a:schemeClr val="bg1"/>
                </a:solidFill>
              </a:rPr>
              <a:t>In wisdom you have made them all.</a:t>
            </a:r>
          </a:p>
          <a:p>
            <a:r>
              <a:rPr lang="en-CA" dirty="0" smtClean="0">
                <a:solidFill>
                  <a:schemeClr val="bg1"/>
                </a:solidFill>
              </a:rPr>
              <a:t>The earth is full of your creatures.</a:t>
            </a:r>
          </a:p>
          <a:p>
            <a:r>
              <a:rPr lang="en-CA" dirty="0" smtClean="0">
                <a:solidFill>
                  <a:schemeClr val="bg1"/>
                </a:solidFill>
              </a:rPr>
              <a:t>They all depend on you to give them food</a:t>
            </a:r>
          </a:p>
          <a:p>
            <a:r>
              <a:rPr lang="en-CA" dirty="0" smtClean="0">
                <a:solidFill>
                  <a:schemeClr val="bg1"/>
                </a:solidFill>
              </a:rPr>
              <a:t>as they need it.</a:t>
            </a:r>
          </a:p>
          <a:p>
            <a:r>
              <a:rPr lang="en-CA" dirty="0" smtClean="0">
                <a:solidFill>
                  <a:schemeClr val="bg1"/>
                </a:solidFill>
              </a:rPr>
              <a:t>When you supply it, they gather it.</a:t>
            </a:r>
          </a:p>
          <a:p>
            <a:r>
              <a:rPr lang="en-CA" dirty="0" smtClean="0">
                <a:solidFill>
                  <a:schemeClr val="bg1"/>
                </a:solidFill>
              </a:rPr>
              <a:t>You open your hand to feed them,</a:t>
            </a:r>
          </a:p>
          <a:p>
            <a:r>
              <a:rPr lang="en-CA" dirty="0" smtClean="0">
                <a:solidFill>
                  <a:schemeClr val="bg1"/>
                </a:solidFill>
              </a:rPr>
              <a:t>and they are richly satisfied.</a:t>
            </a:r>
          </a:p>
          <a:p>
            <a:r>
              <a:rPr lang="en-CA" dirty="0" smtClean="0">
                <a:solidFill>
                  <a:schemeClr val="bg1"/>
                </a:solidFill>
              </a:rPr>
              <a:t>May the glory of the Lord continue forever!</a:t>
            </a:r>
          </a:p>
          <a:p>
            <a:r>
              <a:rPr lang="en-CA" dirty="0" smtClean="0">
                <a:solidFill>
                  <a:schemeClr val="bg1"/>
                </a:solidFill>
              </a:rPr>
              <a:t>May the Lord take pleasure in all he has made!</a:t>
            </a:r>
            <a:endParaRPr lang="en-CA"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1484784"/>
            <a:ext cx="6552728" cy="369332"/>
          </a:xfrm>
          <a:prstGeom prst="rect">
            <a:avLst/>
          </a:prstGeom>
          <a:noFill/>
        </p:spPr>
        <p:txBody>
          <a:bodyPr wrap="square" rtlCol="0">
            <a:spAutoFit/>
          </a:bodyPr>
          <a:lstStyle/>
          <a:p>
            <a:endParaRPr lang="en-C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052736"/>
            <a:ext cx="7558110" cy="5047536"/>
          </a:xfrm>
          <a:prstGeom prst="rect">
            <a:avLst/>
          </a:prstGeom>
          <a:noFill/>
        </p:spPr>
        <p:txBody>
          <a:bodyPr wrap="square" rtlCol="0">
            <a:spAutoFit/>
          </a:bodyPr>
          <a:lstStyle/>
          <a:p>
            <a:r>
              <a:rPr lang="en-US" sz="3600" i="1" dirty="0" smtClean="0">
                <a:solidFill>
                  <a:schemeClr val="bg1"/>
                </a:solidFill>
              </a:rPr>
              <a:t>All stand </a:t>
            </a:r>
            <a:r>
              <a:rPr lang="en-US" sz="3600" dirty="0" smtClean="0">
                <a:solidFill>
                  <a:schemeClr val="bg1"/>
                </a:solidFill>
              </a:rPr>
              <a:t>for the Gospel.</a:t>
            </a:r>
          </a:p>
          <a:p>
            <a:r>
              <a:rPr lang="en-US" sz="3600" i="1" dirty="0" smtClean="0">
                <a:solidFill>
                  <a:schemeClr val="bg1"/>
                </a:solidFill>
              </a:rPr>
              <a:t>Reader	The Lord be with you</a:t>
            </a:r>
            <a:r>
              <a:rPr lang="en-US" sz="3600" dirty="0" smtClean="0">
                <a:solidFill>
                  <a:schemeClr val="bg1"/>
                </a:solidFill>
              </a:rPr>
              <a:t>.</a:t>
            </a:r>
          </a:p>
          <a:p>
            <a:r>
              <a:rPr lang="en-US" sz="3600" b="1" dirty="0" smtClean="0">
                <a:solidFill>
                  <a:schemeClr val="bg1"/>
                </a:solidFill>
              </a:rPr>
              <a:t>People	And also with you.</a:t>
            </a:r>
          </a:p>
          <a:p>
            <a:r>
              <a:rPr lang="en-US" sz="3600" dirty="0" smtClean="0">
                <a:solidFill>
                  <a:schemeClr val="bg1"/>
                </a:solidFill>
              </a:rPr>
              <a:t> </a:t>
            </a:r>
          </a:p>
          <a:p>
            <a:r>
              <a:rPr lang="en-US" sz="3600" i="1" dirty="0" smtClean="0">
                <a:solidFill>
                  <a:schemeClr val="bg1"/>
                </a:solidFill>
              </a:rPr>
              <a:t>Reader	The Holy Gospel of our Lord Jesus Christ according to John</a:t>
            </a:r>
          </a:p>
          <a:p>
            <a:r>
              <a:rPr lang="en-US" sz="3600" b="1" dirty="0" smtClean="0">
                <a:solidFill>
                  <a:schemeClr val="bg1"/>
                </a:solidFill>
              </a:rPr>
              <a:t>People	Glory to you, Lord Jesus Christ.</a:t>
            </a:r>
          </a:p>
          <a:p>
            <a:r>
              <a:rPr lang="en-US" sz="3400"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4" y="476672"/>
            <a:ext cx="6768752" cy="646331"/>
          </a:xfrm>
          <a:prstGeom prst="rect">
            <a:avLst/>
          </a:prstGeom>
          <a:noFill/>
        </p:spPr>
        <p:txBody>
          <a:bodyPr wrap="square" rtlCol="0">
            <a:spAutoFit/>
          </a:bodyPr>
          <a:lstStyle/>
          <a:p>
            <a:r>
              <a:rPr lang="en-CA" dirty="0" smtClean="0">
                <a:solidFill>
                  <a:schemeClr val="bg1"/>
                </a:solidFill>
              </a:rPr>
              <a:t>John 4:3-42: “Those who drink of the water I will give</a:t>
            </a:r>
          </a:p>
          <a:p>
            <a:r>
              <a:rPr lang="en-CA" dirty="0" smtClean="0">
                <a:solidFill>
                  <a:schemeClr val="bg1"/>
                </a:solidFill>
              </a:rPr>
              <a:t>will never be thirsty again.”</a:t>
            </a:r>
            <a:endParaRPr lang="en-CA"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7704856" cy="3139321"/>
          </a:xfrm>
          <a:prstGeom prst="rect">
            <a:avLst/>
          </a:prstGeom>
          <a:noFill/>
        </p:spPr>
        <p:txBody>
          <a:bodyPr wrap="square" rtlCol="0">
            <a:spAutoFit/>
          </a:bodyPr>
          <a:lstStyle/>
          <a:p>
            <a:r>
              <a:rPr lang="en-US" sz="3600" i="1" dirty="0" smtClean="0">
                <a:solidFill>
                  <a:schemeClr val="bg1"/>
                </a:solidFill>
              </a:rPr>
              <a:t>At the conclusion of the Gospel, the reader says, The Gospel of Christ</a:t>
            </a:r>
          </a:p>
          <a:p>
            <a:endParaRPr lang="en-US" sz="3600" dirty="0" smtClean="0">
              <a:solidFill>
                <a:schemeClr val="bg1"/>
              </a:solidFill>
            </a:endParaRPr>
          </a:p>
          <a:p>
            <a:r>
              <a:rPr lang="en-US" sz="3600" b="1" dirty="0" smtClean="0">
                <a:solidFill>
                  <a:schemeClr val="bg1"/>
                </a:solidFill>
              </a:rPr>
              <a:t>People	Praise to you, Lord Jesus Christ.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916832"/>
            <a:ext cx="6768752" cy="1015663"/>
          </a:xfrm>
          <a:prstGeom prst="rect">
            <a:avLst/>
          </a:prstGeom>
          <a:noFill/>
        </p:spPr>
        <p:txBody>
          <a:bodyPr wrap="square" rtlCol="0">
            <a:spAutoFit/>
          </a:bodyPr>
          <a:lstStyle/>
          <a:p>
            <a:pPr algn="ctr"/>
            <a:r>
              <a:rPr lang="en-CA" sz="6000" dirty="0" smtClean="0">
                <a:solidFill>
                  <a:schemeClr val="bg1"/>
                </a:solidFill>
              </a:rPr>
              <a:t>Reflection</a:t>
            </a:r>
            <a:endParaRPr lang="en-CA" sz="6000"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24744"/>
            <a:ext cx="8676456" cy="3416320"/>
          </a:xfrm>
          <a:prstGeom prst="rect">
            <a:avLst/>
          </a:prstGeom>
          <a:noFill/>
        </p:spPr>
        <p:txBody>
          <a:bodyPr wrap="square" rtlCol="0">
            <a:spAutoFit/>
          </a:bodyPr>
          <a:lstStyle/>
          <a:p>
            <a:r>
              <a:rPr lang="en-CA" b="1" dirty="0" smtClean="0">
                <a:solidFill>
                  <a:schemeClr val="bg1"/>
                </a:solidFill>
              </a:rPr>
              <a:t>Hear, O Israel</a:t>
            </a:r>
          </a:p>
          <a:p>
            <a:r>
              <a:rPr lang="en-CA" b="1" dirty="0" smtClean="0">
                <a:solidFill>
                  <a:schemeClr val="bg1"/>
                </a:solidFill>
              </a:rPr>
              <a:t>Hear, O Israel,</a:t>
            </a:r>
          </a:p>
          <a:p>
            <a:r>
              <a:rPr lang="en-CA" b="1" dirty="0" smtClean="0">
                <a:solidFill>
                  <a:schemeClr val="bg1"/>
                </a:solidFill>
              </a:rPr>
              <a:t>the Lord our God, the Lord is one.</a:t>
            </a:r>
          </a:p>
          <a:p>
            <a:r>
              <a:rPr lang="en-CA" b="1" dirty="0" smtClean="0">
                <a:solidFill>
                  <a:schemeClr val="bg1"/>
                </a:solidFill>
              </a:rPr>
              <a:t>Love the Lord your God</a:t>
            </a:r>
          </a:p>
          <a:p>
            <a:r>
              <a:rPr lang="en-CA" b="1" dirty="0" smtClean="0">
                <a:solidFill>
                  <a:schemeClr val="bg1"/>
                </a:solidFill>
              </a:rPr>
              <a:t>with all your heart,</a:t>
            </a:r>
          </a:p>
          <a:p>
            <a:r>
              <a:rPr lang="en-CA" b="1" dirty="0" smtClean="0">
                <a:solidFill>
                  <a:schemeClr val="bg1"/>
                </a:solidFill>
              </a:rPr>
              <a:t>with all your soul,</a:t>
            </a:r>
          </a:p>
          <a:p>
            <a:r>
              <a:rPr lang="en-CA" b="1" dirty="0" smtClean="0">
                <a:solidFill>
                  <a:schemeClr val="bg1"/>
                </a:solidFill>
              </a:rPr>
              <a:t>with all your mind,</a:t>
            </a:r>
          </a:p>
          <a:p>
            <a:r>
              <a:rPr lang="en-CA" b="1" dirty="0" smtClean="0">
                <a:solidFill>
                  <a:schemeClr val="bg1"/>
                </a:solidFill>
              </a:rPr>
              <a:t>and with all your strength.</a:t>
            </a:r>
          </a:p>
          <a:p>
            <a:r>
              <a:rPr lang="en-CA" b="1" dirty="0" smtClean="0">
                <a:solidFill>
                  <a:schemeClr val="bg1"/>
                </a:solidFill>
              </a:rPr>
              <a:t>This is the first and the great commandment.</a:t>
            </a:r>
          </a:p>
          <a:p>
            <a:r>
              <a:rPr lang="en-CA" b="1" dirty="0" smtClean="0">
                <a:solidFill>
                  <a:schemeClr val="bg1"/>
                </a:solidFill>
              </a:rPr>
              <a:t>The second is like it:</a:t>
            </a:r>
          </a:p>
          <a:p>
            <a:r>
              <a:rPr lang="en-CA" b="1" dirty="0" smtClean="0">
                <a:solidFill>
                  <a:schemeClr val="bg1"/>
                </a:solidFill>
              </a:rPr>
              <a:t>Love your neighbour as yourself.</a:t>
            </a:r>
          </a:p>
          <a:p>
            <a:r>
              <a:rPr lang="en-CA" b="1" dirty="0" smtClean="0">
                <a:solidFill>
                  <a:schemeClr val="bg1"/>
                </a:solidFill>
              </a:rPr>
              <a:t>There is no commandment greater than these.</a:t>
            </a:r>
            <a:endParaRPr lang="en-CA"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620688"/>
            <a:ext cx="7488832" cy="3416320"/>
          </a:xfrm>
          <a:prstGeom prst="rect">
            <a:avLst/>
          </a:prstGeom>
          <a:noFill/>
        </p:spPr>
        <p:txBody>
          <a:bodyPr wrap="square" rtlCol="0">
            <a:spAutoFit/>
          </a:bodyPr>
          <a:lstStyle/>
          <a:p>
            <a:r>
              <a:rPr lang="en-CA" dirty="0" smtClean="0">
                <a:solidFill>
                  <a:schemeClr val="bg1"/>
                </a:solidFill>
              </a:rPr>
              <a:t>Collect of the day</a:t>
            </a:r>
          </a:p>
          <a:p>
            <a:endParaRPr lang="en-CA" dirty="0" smtClean="0">
              <a:solidFill>
                <a:schemeClr val="bg1"/>
              </a:solidFill>
            </a:endParaRPr>
          </a:p>
          <a:p>
            <a:r>
              <a:rPr lang="en-CA" dirty="0" smtClean="0">
                <a:solidFill>
                  <a:schemeClr val="bg1"/>
                </a:solidFill>
              </a:rPr>
              <a:t>God of our hearts…here we are!</a:t>
            </a:r>
          </a:p>
          <a:p>
            <a:r>
              <a:rPr lang="en-CA" dirty="0" smtClean="0">
                <a:solidFill>
                  <a:schemeClr val="bg1"/>
                </a:solidFill>
              </a:rPr>
              <a:t>We’ve come with thirsty hearts,</a:t>
            </a:r>
          </a:p>
          <a:p>
            <a:r>
              <a:rPr lang="en-CA" dirty="0" smtClean="0">
                <a:solidFill>
                  <a:schemeClr val="bg1"/>
                </a:solidFill>
              </a:rPr>
              <a:t>praying that your Word will satisfy us.</a:t>
            </a:r>
          </a:p>
          <a:p>
            <a:r>
              <a:rPr lang="en-CA" dirty="0" smtClean="0">
                <a:solidFill>
                  <a:schemeClr val="bg1"/>
                </a:solidFill>
              </a:rPr>
              <a:t>We come with aching hearts,</a:t>
            </a:r>
          </a:p>
          <a:p>
            <a:r>
              <a:rPr lang="en-CA" dirty="0" smtClean="0">
                <a:solidFill>
                  <a:schemeClr val="bg1"/>
                </a:solidFill>
              </a:rPr>
              <a:t>praying for good news to comfort us</a:t>
            </a:r>
            <a:r>
              <a:rPr lang="en-CA" dirty="0" smtClean="0">
                <a:solidFill>
                  <a:schemeClr val="bg1"/>
                </a:solidFill>
              </a:rPr>
              <a:t>.</a:t>
            </a:r>
          </a:p>
          <a:p>
            <a:r>
              <a:rPr lang="en-CA" dirty="0" smtClean="0">
                <a:solidFill>
                  <a:schemeClr val="bg1"/>
                </a:solidFill>
              </a:rPr>
              <a:t>We come with overflowing hearts,</a:t>
            </a:r>
          </a:p>
          <a:p>
            <a:r>
              <a:rPr lang="en-CA" dirty="0" smtClean="0">
                <a:solidFill>
                  <a:schemeClr val="bg1"/>
                </a:solidFill>
              </a:rPr>
              <a:t>praying for a chance to share your love.</a:t>
            </a:r>
          </a:p>
          <a:p>
            <a:r>
              <a:rPr lang="en-CA" dirty="0" smtClean="0">
                <a:solidFill>
                  <a:schemeClr val="bg1"/>
                </a:solidFill>
              </a:rPr>
              <a:t>You, who know our hearts and hear our prayers,</a:t>
            </a:r>
          </a:p>
          <a:p>
            <a:r>
              <a:rPr lang="en-CA" dirty="0" smtClean="0">
                <a:solidFill>
                  <a:schemeClr val="bg1"/>
                </a:solidFill>
              </a:rPr>
              <a:t>be with us now in this hour of worship.</a:t>
            </a:r>
          </a:p>
          <a:p>
            <a:r>
              <a:rPr lang="en-CA" dirty="0" smtClean="0">
                <a:solidFill>
                  <a:schemeClr val="bg1"/>
                </a:solidFill>
              </a:rPr>
              <a:t>Amen.1</a:t>
            </a:r>
            <a:endParaRPr lang="en-CA"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820472" cy="6740307"/>
          </a:xfrm>
          <a:prstGeom prst="rect">
            <a:avLst/>
          </a:prstGeom>
          <a:noFill/>
        </p:spPr>
        <p:txBody>
          <a:bodyPr wrap="square" rtlCol="0">
            <a:spAutoFit/>
          </a:bodyPr>
          <a:lstStyle/>
          <a:p>
            <a:r>
              <a:rPr lang="en-CA" sz="3600" b="1" dirty="0" smtClean="0">
                <a:solidFill>
                  <a:schemeClr val="bg1"/>
                </a:solidFill>
              </a:rPr>
              <a:t>The Lord’s Prayer</a:t>
            </a:r>
            <a:endParaRPr lang="en-CA" sz="3600" dirty="0" smtClean="0">
              <a:solidFill>
                <a:schemeClr val="bg1"/>
              </a:solidFill>
            </a:endParaRPr>
          </a:p>
          <a:p>
            <a:endParaRPr lang="en-CA" sz="3600" i="1" dirty="0" smtClean="0">
              <a:solidFill>
                <a:schemeClr val="bg1"/>
              </a:solidFill>
            </a:endParaRPr>
          </a:p>
          <a:p>
            <a:r>
              <a:rPr lang="en-CA" sz="3600" b="1" dirty="0" smtClean="0">
                <a:solidFill>
                  <a:schemeClr val="bg1"/>
                </a:solidFill>
              </a:rPr>
              <a:t>Our Father, who art in heaven, hallowed be thy name, thy kingdom come, thy will be done, on earth as it is in heaven. Give us this day our daily bread.</a:t>
            </a:r>
            <a:endParaRPr lang="en-CA" sz="3600" dirty="0" smtClean="0">
              <a:solidFill>
                <a:schemeClr val="bg1"/>
              </a:solidFill>
            </a:endParaRPr>
          </a:p>
          <a:p>
            <a:r>
              <a:rPr lang="en-CA" sz="3600" b="1" dirty="0" smtClean="0">
                <a:solidFill>
                  <a:schemeClr val="bg1"/>
                </a:solidFill>
              </a:rPr>
              <a:t>And forgive us our trespasses, as we forgive those who trespass against us. And lead us not into  temptation, but deliver us from evil. For </a:t>
            </a:r>
            <a:r>
              <a:rPr lang="en-CA" sz="3600" b="1" dirty="0" err="1" smtClean="0">
                <a:solidFill>
                  <a:schemeClr val="bg1"/>
                </a:solidFill>
              </a:rPr>
              <a:t>thine</a:t>
            </a:r>
            <a:r>
              <a:rPr lang="en-CA" sz="3600" b="1" dirty="0" smtClean="0">
                <a:solidFill>
                  <a:schemeClr val="bg1"/>
                </a:solidFill>
              </a:rPr>
              <a:t> is the kingdom, the power, and the glory, for ever and ever. Amen.</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136904" cy="5909310"/>
          </a:xfrm>
          <a:prstGeom prst="rect">
            <a:avLst/>
          </a:prstGeom>
          <a:noFill/>
        </p:spPr>
        <p:txBody>
          <a:bodyPr wrap="square" rtlCol="0">
            <a:spAutoFit/>
          </a:bodyPr>
          <a:lstStyle/>
          <a:p>
            <a:r>
              <a:rPr lang="en-US" sz="3600" b="1" dirty="0" smtClean="0">
                <a:solidFill>
                  <a:schemeClr val="bg1"/>
                </a:solidFill>
              </a:rPr>
              <a:t>Dismissal/Blessing</a:t>
            </a:r>
            <a:r>
              <a:rPr lang="en-US" sz="3600" b="1" dirty="0" smtClean="0">
                <a:solidFill>
                  <a:schemeClr val="bg1"/>
                </a:solidFill>
              </a:rPr>
              <a:t>:</a:t>
            </a:r>
            <a:endParaRPr lang="en-CA" sz="3600" b="1" i="1" dirty="0" smtClean="0">
              <a:solidFill>
                <a:schemeClr val="bg1"/>
              </a:solidFill>
            </a:endParaRPr>
          </a:p>
          <a:p>
            <a:r>
              <a:rPr lang="en-US" sz="3600" dirty="0" smtClean="0">
                <a:solidFill>
                  <a:schemeClr val="bg1"/>
                </a:solidFill>
              </a:rPr>
              <a:t>As we leave this place, may our worship continue. May we go out with joy and be led forth in peace. May we have ears to hear the mountains and hills bursting into song around us; may we have eyes to see the trees of the field clapping their hands, and may we join with them in joyful gratitude and praise to God our creator.</a:t>
            </a:r>
            <a:endParaRPr lang="en-CA" sz="3600" dirty="0" smtClean="0">
              <a:solidFill>
                <a:schemeClr val="bg1"/>
              </a:solidFill>
            </a:endParaRPr>
          </a:p>
          <a:p>
            <a:endParaRPr lang="en-CA" sz="3600" dirty="0" smtClean="0"/>
          </a:p>
          <a:p>
            <a:endParaRPr lang="en-C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332656"/>
            <a:ext cx="7560840" cy="7582337"/>
          </a:xfrm>
          <a:prstGeom prst="rect">
            <a:avLst/>
          </a:prstGeom>
          <a:noFill/>
        </p:spPr>
        <p:txBody>
          <a:bodyPr wrap="square" rtlCol="0">
            <a:spAutoFit/>
          </a:bodyPr>
          <a:lstStyle/>
          <a:p>
            <a:r>
              <a:rPr lang="en-US" sz="3600" b="1" i="1" dirty="0" smtClean="0">
                <a:solidFill>
                  <a:schemeClr val="bg1"/>
                </a:solidFill>
              </a:rPr>
              <a:t>Reader: </a:t>
            </a:r>
            <a:r>
              <a:rPr lang="en-US" sz="3600" i="1" dirty="0" smtClean="0">
                <a:solidFill>
                  <a:schemeClr val="bg1"/>
                </a:solidFill>
              </a:rPr>
              <a:t>The earth is the Lord's and the fullness thereof, the world and all that dwells therein.</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b="1" dirty="0" smtClean="0">
                <a:solidFill>
                  <a:schemeClr val="bg1"/>
                </a:solidFill>
              </a:rPr>
              <a:t>All: We live in God's world, we are not alone. We share this life with the heavens and the earth, with the waters and the land, with trees and grasses, with fish, birds, and animals, with creatures of every form, and with all our brothers and sisters. </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endParaRPr lang="en-CA"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6740307"/>
          </a:xfrm>
          <a:prstGeom prst="rect">
            <a:avLst/>
          </a:prstGeom>
          <a:noFill/>
        </p:spPr>
        <p:txBody>
          <a:bodyPr wrap="square" rtlCol="0">
            <a:spAutoFit/>
          </a:bodyPr>
          <a:lstStyle/>
          <a:p>
            <a:r>
              <a:rPr lang="en-US" sz="3600" i="1" dirty="0" smtClean="0">
                <a:solidFill>
                  <a:schemeClr val="bg1"/>
                </a:solidFill>
              </a:rPr>
              <a:t>Leader: God saw all that was made, and behold, it was very good. Whose World Is It?</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b="1" dirty="0" smtClean="0">
                <a:solidFill>
                  <a:schemeClr val="bg1"/>
                </a:solidFill>
              </a:rPr>
              <a:t>All: The world and all that is in it belong to our Creator; The earth and all who live in it are God's.</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i="1" dirty="0" smtClean="0">
                <a:solidFill>
                  <a:schemeClr val="bg1"/>
                </a:solidFill>
              </a:rPr>
              <a:t>Leader:</a:t>
            </a:r>
            <a:r>
              <a:rPr lang="en-US" sz="3600" dirty="0" smtClean="0">
                <a:solidFill>
                  <a:schemeClr val="bg1"/>
                </a:solidFill>
              </a:rPr>
              <a:t> </a:t>
            </a:r>
            <a:r>
              <a:rPr lang="en-US" sz="3600" i="1" dirty="0" smtClean="0">
                <a:solidFill>
                  <a:schemeClr val="bg1"/>
                </a:solidFill>
              </a:rPr>
              <a:t>Let us worship our God who calls us to cherish God's creation, so that the web of life which sustains us all may flourish and praise our Creator.</a:t>
            </a:r>
            <a:endParaRPr lang="en-CA" sz="3600" i="1" dirty="0" smtClean="0">
              <a:solidFill>
                <a:schemeClr val="bg1"/>
              </a:solidFill>
            </a:endParaRPr>
          </a:p>
          <a:p>
            <a:r>
              <a:rPr lang="en-US" sz="3600" dirty="0" smtClean="0">
                <a:solidFill>
                  <a:schemeClr val="bg1"/>
                </a:solidFill>
              </a:rPr>
              <a:t> </a:t>
            </a:r>
            <a:endParaRPr lang="en-CA" sz="3600" dirty="0" smtClean="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3970318"/>
          </a:xfrm>
          <a:prstGeom prst="rect">
            <a:avLst/>
          </a:prstGeom>
          <a:noFill/>
        </p:spPr>
        <p:txBody>
          <a:bodyPr wrap="square" rtlCol="0">
            <a:spAutoFit/>
          </a:bodyPr>
          <a:lstStyle/>
          <a:p>
            <a:r>
              <a:rPr lang="en-US" sz="3600" b="1" dirty="0" smtClean="0">
                <a:solidFill>
                  <a:schemeClr val="bg1"/>
                </a:solidFill>
              </a:rPr>
              <a:t>Prayer </a:t>
            </a:r>
            <a:r>
              <a:rPr lang="en-US" sz="3600" b="1" dirty="0" smtClean="0">
                <a:solidFill>
                  <a:schemeClr val="bg1"/>
                </a:solidFill>
              </a:rPr>
              <a:t>of Confession</a:t>
            </a:r>
            <a:endParaRPr lang="en-CA" sz="3600" dirty="0" smtClean="0">
              <a:solidFill>
                <a:schemeClr val="bg1"/>
              </a:solidFill>
            </a:endParaRPr>
          </a:p>
          <a:p>
            <a:r>
              <a:rPr lang="en-US" sz="3600" b="1" i="1" dirty="0" smtClean="0">
                <a:solidFill>
                  <a:schemeClr val="bg1"/>
                </a:solidFill>
              </a:rPr>
              <a:t> </a:t>
            </a:r>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We are your people and this is your world.</a:t>
            </a:r>
            <a:endParaRPr lang="en-CA" sz="3600" dirty="0" smtClean="0">
              <a:solidFill>
                <a:schemeClr val="bg1"/>
              </a:solidFill>
            </a:endParaRPr>
          </a:p>
          <a:p>
            <a:r>
              <a:rPr lang="en-US" sz="3600" dirty="0" smtClean="0">
                <a:solidFill>
                  <a:schemeClr val="bg1"/>
                </a:solidFill>
              </a:rPr>
              <a:t>For times when we forget that the earth is yours, and treat it as if it is ours to use and abuse, Lord have mercy.</a:t>
            </a:r>
            <a:endParaRPr lang="en-CA" sz="3600" dirty="0" smtClean="0">
              <a:solidFill>
                <a:schemeClr val="bg1"/>
              </a:solidFill>
            </a:endParaRPr>
          </a:p>
          <a:p>
            <a:r>
              <a:rPr lang="en-US" sz="3600" b="1" dirty="0" smtClean="0">
                <a:solidFill>
                  <a:schemeClr val="bg1"/>
                </a:solidFill>
              </a:rPr>
              <a:t>Lord have mercy.</a:t>
            </a:r>
            <a:r>
              <a:rPr lang="en-US" sz="3600" dirty="0" smtClean="0">
                <a:solidFill>
                  <a:schemeClr val="bg1"/>
                </a:solidFill>
              </a:rPr>
              <a:t> </a:t>
            </a:r>
            <a:endParaRPr lang="en-CA"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7294305"/>
          </a:xfrm>
          <a:prstGeom prst="rect">
            <a:avLst/>
          </a:prstGeom>
          <a:noFill/>
        </p:spPr>
        <p:txBody>
          <a:bodyPr wrap="square" rtlCol="0">
            <a:spAutoFit/>
          </a:bodyPr>
          <a:lstStyle/>
          <a:p>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The earth cries out to you for justice.</a:t>
            </a:r>
            <a:endParaRPr lang="en-CA" sz="3600" dirty="0" smtClean="0">
              <a:solidFill>
                <a:schemeClr val="bg1"/>
              </a:solidFill>
            </a:endParaRPr>
          </a:p>
          <a:p>
            <a:r>
              <a:rPr lang="en-US" sz="3600" dirty="0" smtClean="0">
                <a:solidFill>
                  <a:schemeClr val="bg1"/>
                </a:solidFill>
              </a:rPr>
              <a:t>For times when we treat the earth without respect, when we needlessly pollute or carelessly destroy,</a:t>
            </a:r>
            <a:endParaRPr lang="en-CA" sz="3600" dirty="0" smtClean="0">
              <a:solidFill>
                <a:schemeClr val="bg1"/>
              </a:solidFill>
            </a:endParaRPr>
          </a:p>
          <a:p>
            <a:r>
              <a:rPr lang="en-US" sz="3600" dirty="0" smtClean="0">
                <a:solidFill>
                  <a:schemeClr val="bg1"/>
                </a:solidFill>
              </a:rPr>
              <a:t>Christ have mercy. </a:t>
            </a:r>
            <a:r>
              <a:rPr lang="en-US" sz="3600" b="1" dirty="0" smtClean="0">
                <a:solidFill>
                  <a:schemeClr val="bg1"/>
                </a:solidFill>
              </a:rPr>
              <a:t>Christ have mercy.</a:t>
            </a:r>
            <a:endParaRPr lang="en-CA" sz="3600" dirty="0" smtClean="0">
              <a:solidFill>
                <a:schemeClr val="bg1"/>
              </a:solidFill>
            </a:endParaRPr>
          </a:p>
          <a:p>
            <a:r>
              <a:rPr lang="en-US" sz="3600" dirty="0" smtClean="0">
                <a:solidFill>
                  <a:schemeClr val="bg1"/>
                </a:solidFill>
              </a:rPr>
              <a:t> </a:t>
            </a:r>
            <a:endParaRPr lang="en-CA" sz="3600" dirty="0" smtClean="0">
              <a:solidFill>
                <a:schemeClr val="bg1"/>
              </a:solidFill>
            </a:endParaRPr>
          </a:p>
          <a:p>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The earth reveals your nature and power.</a:t>
            </a:r>
            <a:endParaRPr lang="en-CA" sz="3600" dirty="0" smtClean="0">
              <a:solidFill>
                <a:schemeClr val="bg1"/>
              </a:solidFill>
            </a:endParaRPr>
          </a:p>
          <a:p>
            <a:r>
              <a:rPr lang="en-US" sz="3600" dirty="0" smtClean="0">
                <a:solidFill>
                  <a:schemeClr val="bg1"/>
                </a:solidFill>
              </a:rPr>
              <a:t>For times when we fail to hear your voice,</a:t>
            </a:r>
            <a:endParaRPr lang="en-CA" sz="3600" dirty="0" smtClean="0">
              <a:solidFill>
                <a:schemeClr val="bg1"/>
              </a:solidFill>
            </a:endParaRPr>
          </a:p>
          <a:p>
            <a:r>
              <a:rPr lang="en-US" sz="3600" dirty="0" smtClean="0">
                <a:solidFill>
                  <a:schemeClr val="bg1"/>
                </a:solidFill>
              </a:rPr>
              <a:t>or see you in your handiwork,</a:t>
            </a:r>
            <a:endParaRPr lang="en-CA" sz="3600" dirty="0" smtClean="0">
              <a:solidFill>
                <a:schemeClr val="bg1"/>
              </a:solidFill>
            </a:endParaRPr>
          </a:p>
          <a:p>
            <a:r>
              <a:rPr lang="en-US" sz="3600" dirty="0" smtClean="0">
                <a:solidFill>
                  <a:schemeClr val="bg1"/>
                </a:solidFill>
              </a:rPr>
              <a:t>Lord have mercy. </a:t>
            </a:r>
            <a:r>
              <a:rPr lang="en-US" sz="3600" b="1" dirty="0" smtClean="0">
                <a:solidFill>
                  <a:schemeClr val="bg1"/>
                </a:solidFill>
              </a:rPr>
              <a:t>Lord have mercy.</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820472" cy="3416320"/>
          </a:xfrm>
          <a:prstGeom prst="rect">
            <a:avLst/>
          </a:prstGeom>
          <a:noFill/>
        </p:spPr>
        <p:txBody>
          <a:bodyPr wrap="square" rtlCol="0">
            <a:spAutoFit/>
          </a:bodyPr>
          <a:lstStyle/>
          <a:p>
            <a:r>
              <a:rPr lang="en-US" sz="3600" b="1" dirty="0" smtClean="0">
                <a:solidFill>
                  <a:schemeClr val="bg1"/>
                </a:solidFill>
              </a:rPr>
              <a:t>Absolution </a:t>
            </a:r>
            <a:r>
              <a:rPr lang="en-US" sz="3600" dirty="0" smtClean="0">
                <a:solidFill>
                  <a:schemeClr val="bg1"/>
                </a:solidFill>
              </a:rPr>
              <a:t> May the Creator who loved the world so much that God’s Son was sent to be our </a:t>
            </a:r>
            <a:r>
              <a:rPr lang="en-US" sz="3600" dirty="0" err="1" smtClean="0">
                <a:solidFill>
                  <a:schemeClr val="bg1"/>
                </a:solidFill>
              </a:rPr>
              <a:t>Saviour</a:t>
            </a:r>
            <a:r>
              <a:rPr lang="en-US" sz="3600" dirty="0" smtClean="0">
                <a:solidFill>
                  <a:schemeClr val="bg1"/>
                </a:solidFill>
              </a:rPr>
              <a:t>  forgive </a:t>
            </a:r>
            <a:r>
              <a:rPr lang="en-US" sz="3600" i="1" dirty="0" smtClean="0">
                <a:solidFill>
                  <a:schemeClr val="bg1"/>
                </a:solidFill>
              </a:rPr>
              <a:t>us</a:t>
            </a:r>
            <a:r>
              <a:rPr lang="en-US" sz="3600" dirty="0" smtClean="0">
                <a:solidFill>
                  <a:schemeClr val="bg1"/>
                </a:solidFill>
              </a:rPr>
              <a:t> our sins  and make </a:t>
            </a:r>
            <a:r>
              <a:rPr lang="en-US" sz="3600" i="1" dirty="0" smtClean="0">
                <a:solidFill>
                  <a:schemeClr val="bg1"/>
                </a:solidFill>
              </a:rPr>
              <a:t>us</a:t>
            </a:r>
            <a:r>
              <a:rPr lang="en-US" sz="3600" dirty="0" smtClean="0">
                <a:solidFill>
                  <a:schemeClr val="bg1"/>
                </a:solidFill>
              </a:rPr>
              <a:t> holy to serve God in this world, we ask this through Jesus Christ our Lord. </a:t>
            </a:r>
            <a:r>
              <a:rPr lang="en-US" sz="3600" b="1" dirty="0" smtClean="0">
                <a:solidFill>
                  <a:schemeClr val="bg1"/>
                </a:solidFill>
              </a:rPr>
              <a:t>Amen.</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618" name="Picture 1026" descr="C:\Documents and Settings\user\My Documents\My Pictures\Church\34971.jpg"/>
          <p:cNvPicPr>
            <a:picLocks noChangeAspect="1" noChangeArrowheads="1"/>
          </p:cNvPicPr>
          <p:nvPr/>
        </p:nvPicPr>
        <p:blipFill>
          <a:blip r:embed="rId2" cstate="print"/>
          <a:srcRect/>
          <a:stretch>
            <a:fillRect/>
          </a:stretch>
        </p:blipFill>
        <p:spPr bwMode="auto">
          <a:xfrm>
            <a:off x="0" y="762000"/>
            <a:ext cx="2819400" cy="2819400"/>
          </a:xfrm>
          <a:prstGeom prst="rect">
            <a:avLst/>
          </a:prstGeom>
          <a:noFill/>
        </p:spPr>
      </p:pic>
      <p:sp>
        <p:nvSpPr>
          <p:cNvPr id="111619" name="Text Box 1027"/>
          <p:cNvSpPr txBox="1">
            <a:spLocks noChangeArrowheads="1"/>
          </p:cNvSpPr>
          <p:nvPr/>
        </p:nvSpPr>
        <p:spPr bwMode="auto">
          <a:xfrm>
            <a:off x="1619672" y="4293096"/>
            <a:ext cx="6019800" cy="1615827"/>
          </a:xfrm>
          <a:prstGeom prst="rect">
            <a:avLst/>
          </a:prstGeom>
          <a:noFill/>
          <a:ln w="9525">
            <a:noFill/>
            <a:miter lim="800000"/>
            <a:headEnd/>
            <a:tailEnd/>
          </a:ln>
          <a:effectLst/>
        </p:spPr>
        <p:txBody>
          <a:bodyPr>
            <a:spAutoFit/>
          </a:bodyPr>
          <a:lstStyle/>
          <a:p>
            <a:pPr>
              <a:spcBef>
                <a:spcPct val="50000"/>
              </a:spcBef>
            </a:pPr>
            <a:r>
              <a:rPr lang="en-CA" b="1" dirty="0">
                <a:solidFill>
                  <a:schemeClr val="bg1"/>
                </a:solidFill>
                <a:effectLst>
                  <a:outerShdw blurRad="38100" dist="38100" dir="2700000" algn="tl">
                    <a:srgbClr val="C0C0C0"/>
                  </a:outerShdw>
                </a:effectLst>
                <a:latin typeface="Trebuchet MS" pitchFamily="34" charset="0"/>
                <a:cs typeface="Times New Roman" pitchFamily="18" charset="0"/>
              </a:rPr>
              <a:t>Invitation to the Waters  </a:t>
            </a:r>
            <a:endParaRPr lang="en-CA" b="1" i="1" dirty="0">
              <a:solidFill>
                <a:schemeClr val="bg1"/>
              </a:solidFill>
              <a:effectLst>
                <a:outerShdw blurRad="38100" dist="38100" dir="2700000" algn="tl">
                  <a:srgbClr val="C0C0C0"/>
                </a:outerShdw>
              </a:effectLst>
              <a:latin typeface="Arial" pitchFamily="34" charset="0"/>
              <a:cs typeface="Times New Roman" pitchFamily="18" charset="0"/>
            </a:endParaRPr>
          </a:p>
          <a:p>
            <a:pPr>
              <a:spcBef>
                <a:spcPct val="50000"/>
              </a:spcBef>
            </a:pPr>
            <a:r>
              <a:rPr lang="en-US" b="1" i="1" dirty="0">
                <a:solidFill>
                  <a:schemeClr val="bg1"/>
                </a:solidFill>
                <a:effectLst>
                  <a:outerShdw blurRad="38100" dist="38100" dir="2700000" algn="tl">
                    <a:srgbClr val="C0C0C0"/>
                  </a:outerShdw>
                </a:effectLst>
                <a:cs typeface="Times New Roman" pitchFamily="18" charset="0"/>
              </a:rPr>
              <a:t>The worship leader will Invite people to come forward in two lines and dip their hand in the common basin of water (or make a sign in the water) to words like “May this sacred water be to us courage and hope.”</a:t>
            </a:r>
            <a:r>
              <a:rPr lang="en-US" dirty="0">
                <a:solidFill>
                  <a:schemeClr val="bg1"/>
                </a:solidFill>
                <a:effectLst>
                  <a:outerShdw blurRad="38100" dist="38100" dir="2700000" algn="tl">
                    <a:srgbClr val="C0C0C0"/>
                  </a:outerShdw>
                </a:effectLst>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TotalTime>
  <Words>1081</Words>
  <Application>Microsoft Office PowerPoint</Application>
  <PresentationFormat>On-screen Show (4:3)</PresentationFormat>
  <Paragraphs>153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103</cp:revision>
  <dcterms:created xsi:type="dcterms:W3CDTF">2011-04-01T20:37:37Z</dcterms:created>
  <dcterms:modified xsi:type="dcterms:W3CDTF">2014-09-10T21:04:13Z</dcterms:modified>
</cp:coreProperties>
</file>