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2"/>
  </p:notesMasterIdLst>
  <p:sldIdLst>
    <p:sldId id="435" r:id="rId4"/>
    <p:sldId id="348" r:id="rId5"/>
    <p:sldId id="367" r:id="rId6"/>
    <p:sldId id="368" r:id="rId7"/>
    <p:sldId id="371" r:id="rId8"/>
    <p:sldId id="436" r:id="rId9"/>
    <p:sldId id="407" r:id="rId10"/>
    <p:sldId id="406" r:id="rId11"/>
    <p:sldId id="376" r:id="rId12"/>
    <p:sldId id="409" r:id="rId13"/>
    <p:sldId id="450" r:id="rId14"/>
    <p:sldId id="382" r:id="rId15"/>
    <p:sldId id="451" r:id="rId16"/>
    <p:sldId id="452" r:id="rId17"/>
    <p:sldId id="453" r:id="rId18"/>
    <p:sldId id="383" r:id="rId19"/>
    <p:sldId id="455" r:id="rId20"/>
    <p:sldId id="45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FF5050"/>
    <a:srgbClr val="000000"/>
    <a:srgbClr val="FF9966"/>
    <a:srgbClr val="FFFFCC"/>
    <a:srgbClr val="CCFF99"/>
    <a:srgbClr val="CCFFCC"/>
    <a:srgbClr val="FF6699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1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8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429A56-6529-4D7C-89A7-FD0FC3102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193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E65694-1614-45BC-A754-41CD182E1958}" type="slidenum">
              <a:rPr lang="en-US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8716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62B56-192E-468B-9489-E868E6D30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09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BC5FB-2D28-479E-9D7C-BB2990A4B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99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AAB61-48A7-4BD8-BF07-74B7BEA2E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00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otally blank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36078"/>
            </a:srgbClr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hape 5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2C2CE-3D25-4A92-98AD-2AA6C280102C}" type="slidenum">
              <a:rPr lang="en-US" sz="32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86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otally blank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1176"/>
            </a:srgbClr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hape 5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2C2CE-3D25-4A92-98AD-2AA6C280102C}" type="slidenum">
              <a:rPr lang="en-US" sz="32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86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5E3E8-2F11-45F9-AFEB-C2B1CA632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82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D6920-4A12-46EF-ABDF-490267306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84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B34A9-07BD-42F3-B3D2-A977494B4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22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3689D-6D3E-409C-9508-7DD1F7EB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69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A7D02-A564-486C-9A5A-F663BC0DD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76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CCC71-CBBD-4945-9D41-A6A54AA3A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59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67733-FABE-4C35-ABEE-7E986ECD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60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B970D-AAC6-40B9-8BD5-F882A7245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43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j-lt"/>
              </a:defRPr>
            </a:lvl1pPr>
          </a:lstStyle>
          <a:p>
            <a:pPr>
              <a:defRPr/>
            </a:pPr>
            <a:fld id="{9424457A-5456-4DE3-A5F8-491DA7D2A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6A5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57200" y="6230938"/>
            <a:ext cx="549275" cy="327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424457A-5456-4DE3-A5F8-491DA7D2A1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29"/>
          <p:cNvSpPr>
            <a:spLocks noChangeArrowheads="1"/>
          </p:cNvSpPr>
          <p:nvPr/>
        </p:nvSpPr>
        <p:spPr bwMode="auto">
          <a:xfrm>
            <a:off x="3994150" y="80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GB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994150" y="952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35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  <a:ea typeface="Garamond" panose="02020404030301010803" pitchFamily="18" charset="0"/>
          <a:cs typeface="Arial"/>
          <a:sym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aramond" panose="02020404030301010803" pitchFamily="18" charset="0"/>
          <a:ea typeface="Garamond" panose="02020404030301010803" pitchFamily="18" charset="0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aramond" panose="02020404030301010803" pitchFamily="18" charset="0"/>
          <a:ea typeface="Garamond" panose="02020404030301010803" pitchFamily="18" charset="0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aramond" panose="02020404030301010803" pitchFamily="18" charset="0"/>
          <a:ea typeface="Garamond" panose="02020404030301010803" pitchFamily="18" charset="0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aramond" panose="02020404030301010803" pitchFamily="18" charset="0"/>
          <a:ea typeface="Garamond" panose="02020404030301010803" pitchFamily="18" charset="0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aramond" panose="02020404030301010803" pitchFamily="18" charset="0"/>
          <a:ea typeface="Garamond" panose="02020404030301010803" pitchFamily="18" charset="0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6A5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57200" y="6230938"/>
            <a:ext cx="549275" cy="327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424457A-5456-4DE3-A5F8-491DA7D2A1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29"/>
          <p:cNvSpPr>
            <a:spLocks noChangeArrowheads="1"/>
          </p:cNvSpPr>
          <p:nvPr/>
        </p:nvSpPr>
        <p:spPr bwMode="auto">
          <a:xfrm>
            <a:off x="3994150" y="80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GB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994150" y="952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163796"/>
      </p:ext>
    </p:extLst>
  </p:cSld>
  <p:clrMap bg1="lt1" tx1="dk1" bg2="dk2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  <a:ea typeface="Garamond" panose="02020404030301010803" pitchFamily="18" charset="0"/>
          <a:cs typeface="Arial"/>
          <a:sym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  <a:ea typeface="Garamond" pitchFamily="18" charset="0"/>
          <a:cs typeface="Arial" pitchFamily="34" charset="0"/>
          <a:sym typeface="Arial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aramond" panose="02020404030301010803" pitchFamily="18" charset="0"/>
          <a:ea typeface="Garamond" panose="02020404030301010803" pitchFamily="18" charset="0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aramond" panose="02020404030301010803" pitchFamily="18" charset="0"/>
          <a:ea typeface="Garamond" panose="02020404030301010803" pitchFamily="18" charset="0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aramond" panose="02020404030301010803" pitchFamily="18" charset="0"/>
          <a:ea typeface="Garamond" panose="02020404030301010803" pitchFamily="18" charset="0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aramond" panose="02020404030301010803" pitchFamily="18" charset="0"/>
          <a:ea typeface="Garamond" panose="02020404030301010803" pitchFamily="18" charset="0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aramond" panose="02020404030301010803" pitchFamily="18" charset="0"/>
          <a:ea typeface="Garamond" panose="02020404030301010803" pitchFamily="18" charset="0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" y="2505330"/>
            <a:ext cx="9143999" cy="1754326"/>
          </a:xfrm>
          <a:prstGeom prst="rect">
            <a:avLst/>
          </a:prstGeom>
          <a:solidFill>
            <a:srgbClr val="000000">
              <a:alpha val="36078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+mj-lt"/>
              </a:rPr>
              <a:t>“What is a Human Being?”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+mj-lt"/>
              </a:rPr>
              <a:t>Psalm 8</a:t>
            </a:r>
            <a:r>
              <a:rPr lang="en-US" sz="5400" b="1" dirty="0">
                <a:solidFill>
                  <a:srgbClr val="FFFF00"/>
                </a:solidFill>
                <a:latin typeface="+mj-lt"/>
              </a:rPr>
              <a:t> </a:t>
            </a:r>
            <a:endParaRPr lang="en-GB" sz="5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48471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5400" b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University Chapel</a:t>
            </a:r>
            <a:endParaRPr lang="en-GB" sz="5400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6911" y="6093296"/>
            <a:ext cx="4855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+mn-lt"/>
              </a:rPr>
              <a:t>Sunday September 22</a:t>
            </a:r>
            <a:r>
              <a:rPr lang="en-GB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2019</a:t>
            </a:r>
            <a:endParaRPr lang="en-GB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19672" y="1071801"/>
            <a:ext cx="734481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368629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24744"/>
            <a:ext cx="9144000" cy="4392488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1968" y="53751"/>
            <a:ext cx="7772400" cy="102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Psalm 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0040" y="1330424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5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 You made him a little lower than God,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and crowned him with glory and honor.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6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You made him ruler over the works of your hands; you put everything under his feet: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7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all flocks and herds, and the beasts of the field,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8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the birds of the air, and the fish of the sea, all that swim the paths of the seas.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9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O </a:t>
            </a:r>
            <a:r>
              <a:rPr kumimoji="0" lang="en-US" sz="2800" b="1" i="0" u="none" strike="noStrike" kern="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Lord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, our Lord, how majestic is your name in all the earth!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Garamond" panose="02020404030301010803" pitchFamily="18" charset="0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640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24744"/>
            <a:ext cx="9144000" cy="4392488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1968" y="53751"/>
            <a:ext cx="7772400" cy="102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Psalm 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0040" y="1330424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5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 You made him a little lower than God,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and crowned him with glory and honor.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6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You made him ruler over the works of your hands; you put everything under his feet: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7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all flocks and herds, and the beasts of the field,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8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the birds of the air, and the fish of the sea, all that swim the paths of the seas.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9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O </a:t>
            </a:r>
            <a:r>
              <a:rPr kumimoji="0" lang="en-US" sz="2800" b="1" i="0" u="none" strike="noStrike" kern="0" cap="sm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Lord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, our Lord, how majestic is your name in all the earth!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Garamond" panose="02020404030301010803" pitchFamily="18" charset="0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927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h3.redbubble.net/image.12546101.3614/flat,550x550,075,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89"/>
          <a:stretch/>
        </p:blipFill>
        <p:spPr bwMode="auto">
          <a:xfrm>
            <a:off x="2915816" y="188640"/>
            <a:ext cx="3240360" cy="39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51520" y="3284984"/>
            <a:ext cx="2592288" cy="23762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Fearfully and wonderfully made</a:t>
            </a:r>
            <a:endParaRPr lang="en-US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28184" y="3212976"/>
            <a:ext cx="2592288" cy="23762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Crowned with glory and honor</a:t>
            </a:r>
            <a:endParaRPr lang="en-US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97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517232"/>
            <a:ext cx="7704856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How Does David Know?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4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7762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4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3310136" cy="1379240"/>
          </a:xfrm>
          <a:solidFill>
            <a:srgbClr val="FF505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Family / Tribe / State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48680"/>
            <a:ext cx="3673524" cy="1440160"/>
          </a:xfrm>
          <a:prstGeom prst="line">
            <a:avLst/>
          </a:prstGeom>
          <a:ln w="571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 bwMode="auto">
          <a:xfrm>
            <a:off x="613792" y="4430216"/>
            <a:ext cx="3310136" cy="14470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b="1" kern="0" dirty="0" smtClean="0">
                <a:solidFill>
                  <a:schemeClr val="bg1"/>
                </a:solidFill>
              </a:rPr>
              <a:t>Inside Myself</a:t>
            </a:r>
            <a:endParaRPr lang="en-GB" b="1" kern="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6652" y="4391744"/>
            <a:ext cx="3599284" cy="1485528"/>
          </a:xfrm>
          <a:prstGeom prst="line">
            <a:avLst/>
          </a:prstGeom>
          <a:ln w="571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4790256" y="2630016"/>
            <a:ext cx="3310136" cy="130304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b="1" kern="0" dirty="0" smtClean="0">
                <a:solidFill>
                  <a:srgbClr val="FF0000"/>
                </a:solidFill>
              </a:rPr>
              <a:t>Non-Human Creation</a:t>
            </a:r>
            <a:endParaRPr lang="en-GB" b="1" kern="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2569096"/>
            <a:ext cx="3672408" cy="1363960"/>
          </a:xfrm>
          <a:prstGeom prst="line">
            <a:avLst/>
          </a:prstGeom>
          <a:ln w="571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20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3" y="3659907"/>
            <a:ext cx="3312367" cy="300945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Humanism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19672" y="260648"/>
            <a:ext cx="5904656" cy="57606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Anthropology</a:t>
            </a:r>
          </a:p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(Beliefs about Humans Beings)</a:t>
            </a:r>
          </a:p>
          <a:p>
            <a:pPr marL="0" indent="0" algn="ctr">
              <a:buFontTx/>
              <a:buNone/>
            </a:pPr>
            <a:endParaRPr 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27984" y="1556792"/>
            <a:ext cx="0" cy="43204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19672" y="2132856"/>
            <a:ext cx="5904656" cy="57606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Politics</a:t>
            </a:r>
          </a:p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(Beliefs about the Good Society)</a:t>
            </a:r>
          </a:p>
          <a:p>
            <a:pPr marL="0" indent="0" algn="ctr">
              <a:buFontTx/>
              <a:buNone/>
            </a:pPr>
            <a:endParaRPr 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http://1.bp.blogspot.com/_wCswMsoCoUg/RtBNToW410I/AAAAAAAAABw/6kQEKdvSZz0/S760/barrier+dal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5310" y="3753303"/>
            <a:ext cx="4199138" cy="277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55976" y="3645024"/>
            <a:ext cx="4320480" cy="300945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Democracy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630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MSERUUExQVFRUWGB4aGBgYGRoaHBcZGBwYGxwdGhgcHCYeHB0jGhgZIC8gIycpLC0sGB4xNTAqNSYrLCkBCQoKDgwOGg8PGiwkHyQsLCksLCwqLCwsLCwsLCksLCwsKSwsLCwsLCwsLCwsLCwsLCwpLCwsLCksKSwsLCwsLP/AABEIALQBGAMBIgACEQEDEQH/xAAcAAABBQEBAQAAAAAAAAAAAAAFAgMEBgcAAQj/xABEEAACAQIEAwYDBQUHBAEFAQABAhEDIQAEEjEFQVEGEyJhcYEykaEHQrHB8BQjUtHhFWJygqKy8TNDksJTFyRz0uIW/8QAGwEAAwEBAQEBAAAAAAAAAAAAAQIDAAQFBgf/xAAsEQACAgICAgIBAwIHAAAAAAAAAQIRAyESMRNBBFEiMmFxFIEFIzNCUpHB/9oADAMBAAIRAxEAPwBp0WpXbUIpgRAkX5ADYbkX2BPTEvMcQVaaKqQg6QSL8+ZN/ngvxXsNnX/6dWlAus6pHkBBAm5n2x7lvsxZkPeVW7xR4NNgDBBDGLienIEY46JcGVqpVSoSqqQL+JpJaTNutuQxX+IUyj6DtEWvfYlri8+mLjmfs9zqVFKjvFB3DaZ6GCdwfWw25Yj1fs3zVR9LqVkE65VxYWU7bm3Wx3EYzVg4so+YaTqAvN79Lc/b6DCfC0t3jattxAXzP+X8I54tlX7N84TUGi1IT8QAYET4Sd9r+fPCuCdhWqUqrij3gEGNRBkAmAouTBF/XDJatjKDK7TFWnNQaQdgefJpAItyFvpfHVOLFnpyU0zECTIgAyTsd4tueWCVPstmc7TL0qTfuoXSPuwFJWdQ1HSxMbzbEvLfZbm6ZFQqpXTe6TG10c2aDYeuF72CmQ24gL048Wnx+ZJJBVgoPn7+mPc5m6lRSGponORvpWwCjVYzJ35He+G8yaimfIXkcrwCOe36vh7KUXagammKalQzDk7ERM+ER5+XXC8a2ZpoAVCF++SASvwjnPLnN73jDdeigi0rO4PxbRBN49sEeK5EswaabeG0ALYTYQfEbbmLnrjuHK6iUUEKC7zBBWYgSIBifodhiyloCPMpRcmCsKswFI8MXJkE8vXblGJdJUR1DItMjxaSttR2iSItBuPaN283xY1j/wBRaMamIaAvwgNc7s14AFptzwk5+lpK1NRk9Y356dhEHeTBG2Fv6A0P53IotN6qq6EiSJgFfK2xmZm2mbi2AtOkGYidSaviFiZ2tvgxUrlKY3EsCJbkfhhjYWvBAaDM2OI2TZVpAloZSSAxJFibqZidV+h88GzIAVjcx+tvzw7lT/6gezE/gMMn9e36jDmVe/1/8Y+kFvlibLkhVmPLQP8AUd/qMOUqZupG6MEvt3ZkTblHI4SDceRB67A6voZ+eFUqtvMayfcAz7g/jgwMSQ+ksYBC+OQf4iFJERsAehu3TCUyoQ6WGqNQAmCCihQZAg2T5gH1arTqY7aBUVNIsCVDgT0u3ofXBPMUAX03UamY76tJVCpEc5Y+wO5x1VoA+osIBCgkgR8MlbA7GIBPrbfBfLZcAyoJYiRzBF7X2mTby3w92B4eGzS0yGXQrQN7gSSPcke3yulf7PFNfvJlCsFTqnVJM25X22xOb3QvBvZQM5TTUNKPLEymkWPUN1PkRthheAVXBbu31DaxJYdDJ+v541Sh2QCAqrkCZEjVBBnnhTdlnP8A3j/4YRTkugeNmOcQ4bUp6VemdTmB+A/HBjhvZetbvERYFrxzgzp2P6GL1nfs+75gzZhvDtCi3164mHsP1rOfRRivllSo3hZRq/Y5GHxlOsOrRPO6qbdLzvbEPOdlcrTpMe+l4tqI/AE/UfLlow7C0og1Kh9AB+WFH7P6B3L/AE/lhOc72zeJmQcC4XTquwd9AWNmClp9fxvBwSfsbQLEitAPLUhIvzvcR6Y1Oj2Jyy8m9yPyGJi9msuv3MaU5N2hlhZklPsfTBB7xHEX8UEnytG2CGS7GUG3kXGzwfOJnc9bjGnrwigNk/HDy8NpfwYVyn9jeIoDdi6LRYCIj963z+DfHmNDOQT+DHYF5Ps3iQ/33r8jjz9rHn8jhHeHoR9fwwnWf4T+vfA5laF/t6/oHHftq+d/KcJW/IfPCS6i0jA5s1IVVzalTAYyNgpwB7M0moBkdGAYjlYECOmx64K1c0FN7+k4cSrq5j3tjc2ahNasFSKShefw2HM2A3PWD1g7GqcLyb5xVfMVXYBbgJoQqxvDT4iQvxWI98W9KTTPg+tumOepp3ItyGwwHJ9gpGEUuyGbFWutLK1mVKp0r4YW+rmYMrp6yDzwOGfaiK1Aak1AU6iVBcaSCJG4YEWPmcb/AJLKaNZTR+8cux8RJZvXp+GK79pfZinmcnVcoBVpLqSqI1WIlTzKlZsfbbDRmBow2rmGAKljG3y/RwSq8Yes6dzSUPpI8CjUwUGSwAAsouY5X64DAWvysfLFj4Q9FKKMKndtq/e6qi+MaoApoPGpCA+I82McppLSslSAFTh7CooqEIWMeJl8ImDN7AecdfPFop8Hyqa2SolakqmXDBW1aAbUzMnVqibeHnsYHHOO06mhKS1G0k+J9J1b8tILG4hiAY5A4gU8vW0FwpChoLXAJt4bwDFjtzHlhLb/AGM2i4f/AOcorl0aq70wyKdI01C4ZWIKASQBGo6gIBIvbAEZtqyvpQfDL6BELf7qgHVJYE7AMbRht+0NUUqlNkCtWIlwNIAK3QKoChSCCQPLBDsia37PnHp5dagA1u5aNAKVZ8P37SY2lVMWBAekDTKg12Mc5H+4/hHzwrLm8xPL/wA9Qn0k/Q4SEi2+49wNI/HDmXUHV/hH6jCjkupaeZ8Xv4SPy/HDiUZZYN5pgeYabc5G1/L1x44u3KAxP+oR8yMeurLqI3XTyBiATtEQD+eDB7MKag0qFPiYNqNySAPiiJHgWetyL4dSSgJGnY2kgju2gG+2liZ8h7PywlQWCpCiVLaVcgxPUU1IHlI5TiNlUKU21MstSpqJAvFFvD0grBnyPt1MBe/snUftgY7904uBvKk+nPyxrxq3xkn2U1NWca1tNUxG0lIInqDjVamXAuAfY/lOIZJNdDxHV/xfTHVXHMEnf5YbWAfh5b4WK3ODhFO0EYr8QC/dPl54eoOCskFfXHgzHUfQ4TRzciYI9RGAp72zDpqLMTfpjxkB5T74Yy+a1Ei9uZET6YdZunzthXlNYph5Y9VQMMd4wNgCOpN8Jq59VBJmBO/kYP1wvkBY8M4usJfUQT7CN/nvhS5kEkCZBINuY/X1xCpurslTSSdErtA1TNxzOK5x3tFUymVepSXVVqVvvXAt94AyQKdOLHzx2KP4ptgstzV4O5Pla29zzx5gLT4zUNQqUcksKcjYHSG1ERIWCZk9Bzx2G4RXbNb9Il064JlW1AHa3viQas7G2B9JkGu7fFtpPMAx8PU46rmgFPx6oMeE/wD6x88cNjtomTYjl1nf3jphlqFK3XeZxzuu5Jt1H5RhNLN05s0gARbadU8vIYFm2S0NhF+U4S5YEeG3UnAviPEkS8rbbpPMwLe+IuY44LEVFty3J+uGrktG2WDN8QSlTLv4UUSSeQGG8pxJayB6RVkbZhfGZ9vu1hqU1yyssuRrI5II3HK+DfZbIJk6A7mo1fVBIJAUTvpEW+Zw7xvhb7F2XU0JBhoOAPaPhNR8pmFFRixpsIiASQevLnghlON6gdQg3gG1r8z5DEfMcdg2pk9Ta+1sTV1Y16MGXhp0HUIab/hfFg7DdiKefquKjsqUgCQsS+otsxnSBp6E35YkZvh0F+UGPSCd/OBGJ/YjNrlsyS5hXUqb+hW3qI98dk743EmzSODdlsnlhFCgim3ijUxj++0nDWZ7LZeq7mqjNrYOQWOkMswQNuZn1PXD2W49ScSjz0gGLYUeJUzPjuN4U/y3uLemPOlOXsFgviXYKhUbXTVVcadxqptogQyBhMoNO4tHnhXazLdxw/N92VAajU1AL95hBI8VlgwBePaDPy3FCx0w4jYxE+ZECL4FducxU/s/NEgFe7gWuJZQT9fphlNvRkYDNz8/cmf16Y9pD4uVjHnBXb5Y8HL2/CR+OHVsQwvEe4vPvAxZdhJpp2Nhsw/2D+X1xz09WoCTIH/svr/xjwU4px/Csf6V39zPth2goDNziBzv4p+UHbbBj2YeBBDSSSaVpAB1VFAM2iPCIPrfCsyjaiYWVBCiOaIEUH70FWJ9QemGstDSAOVNeklWJMdLiJF/F0xOXhmohogOzAqRtcQBM2k3NuUC2Ov0Blv+yu2bqkkACm1yY+8nX5csalVqSNWsgLfwxeL38sZj9nWVBzNQBgP3Z382Fhe5vv05Y0jM0U0lTfw9QJt5XxyZotfkFdHtWmIMsxsTvFvUDDhzgCkggwPXlio8T7SGnn6OW7jwVEJFS92YH4bwQsX9fSbLVUFTYEx1A5eV8SlCcEm/ZrslVMwYtO46dQOeOevcXPxQb+R/pgXx/MNSy1aoIJRGYQL+G9tViQB8xisdm+2/frVqNrFNKlNQdIY3DkmEBI8KyeUm0Da2PHKcW0a6L69W49fyOPJ8Xt/CeuBOS4otSklZnZUYFlgGSIaPuzdRq9MNcN4+mZ1vSFQotgzIwDEEho1dCCIjphZY5JNv06CurDIa7e28Dl/TCAU+E6SxJaN7TO3vgauZbxagwnaOgneIwKThqHNPX750LMhKz4WKaRz6raPMnGw8W2n9BScnSLV8KhTAFgo/ugefPfA3M8No1KWlgCILRMSSjKed/Cx+eK52p4tnkarUSmop04CjTJIZgkq3MwwJHQHpid2bZ6mVD1wys4L6VkFlZbWbZt7Dy88dcsUpx5ReuheSQz217SLkqS1khnZx0MyIm1vujfpHPHYh8U7O1HbLkLrWlUmI5Xg3PItPtbHY5l8iMVUtk5bfbLKlOoCYLABryvkNvDfDNc1LyWAMASu8kdB54LBN7nzud/njx8vIiTO+53+eJcolecQJXpPO5Ef3W9emPKlVhq8R5AHSfM2+eDvdkefz/nhFTJK4MgiY5nl74W0DlEqecp2JDkm33SeY2x5+yNOy7bwZ/ri0PwlYjHmV4Wyn/qelv6/q+KKdB5RKTneBan8aU3IO7KsiwM/XEbNcEqUWmlEEjwz4TJ+l8aO2SBMyfXr+h+GPKnD1Ive0bDDczcorozynn6x8K/GNwbH3jf1GCOXrOCyPIYcwSYm3y2O2DPaXhQ7maehWWSGaBEx947dPlhrhHEaa0lFdld+ZQC/rGLwwTzRuMQScErsplXKs7uBMzebzF7+cA4jJwaqSvhcAsZJVoIABEGIO4PscXfjXaHLUUlJ1mdLBSRJ3uOcX0++KTR7V1kJqai4JBnUYYNyv8WOl4ckYcpql0Pj45HUQhl2KDTOhoE+EkbA2JNrEYI0M9AIDPY9ekDePTFhXg65imtWI1orAXtKi35Y8bssL7X9R1/pjypNNk3SYIo8RqkmGbZReOrfzGAfbbPVP2SoGJhtIuT/Es2xdR2fgGAp5257YrH2l8OFLh7seboNvOfwBHvgJKzfiY8oufIj8P/5+uHKZCkE7be0EfgRjlWPOIn1JJ97HHrJyjlH+1T/tOKewkulStpJi4HW0AH3hm+WHKasdjFgxjrqA58gBjzVGo2+K/SNMW9sJFgd/gA35hoFvfaPunDLsxLpVRqUkKt1JOn/5KikN8gsj+syKKFNUt8JPIG9NaB1AAggGCSfMcyCYJqRrASNIBKg28NZGgezQBbnfBWtkwWYFrM8HYxA7sLuNSnQo1WgxY2x1egMJcKzdaguYdSKdVUVdQAfVLADwnnBkzeeeNU4WzdyrVYDaF7xgAstHiA8IuDaMULsDNOrqKEgspYkE6VCiGIHOSJNucyMaRnmV0cKAV0zbYkht/XeDhZpNU/sd0lZW6vDBWz9FgzacuHINRTBZgCVuRHhIaYt7iLQaTSQWBG3zHyxWuC8JemUqPVqVGcgMHYsFUKzQAfgFjYdBiz0SQihomBPyE4T5dKKSfRPleyl8a7SPVNXLBGJYVEAC3ELUBY3jkDEdcNdluyNfL5bQyzVeqKgaRppFLjxQZ8JMGCJMeeI/ZrhdT+1HqvBFbvTIEXQ92fvXiRsIwW7ZcWqUBSoZY1BVrOrBwVAIBhg2qeQEmNpx0pw1x/b/ALDfaYR4hwY5il+zF4Q0tRY+JlcMOvqeY5i/J/szlHp5aksSCC09JLGP9vzwpsyVrCjpJDKbyTEgc4uJESTN/TBQMBYm+kHnaQRcdCQf0MSmozhX9yqzPxPF6uxudXryHX3w0MurMutDM2M7c9+d/wAcN8R49TytMNVYKswDDEyesAwLbmNjiq0e3gzFanSDhX/a1GkodXdKpIkiVLM9rchMRfEsGBKKk+6JwdbQc4vwRcydLS1NPuhiJdgVBYcgu89TtY4qycKzYzdNFq1kp0cujVKa7O+qodJYMARCrMMZna+L5lKwOtqdpEs2m5IkbEzuDy5HFd4n2iKGmCoepVEhqUkQNSjSerWgE7jFsL/FR6W//QOKX8k3iuZ0UXqhSxVB4JiSTFr8pm14547DvDuJZRVSlU0pUqrq0ODcVJ3MabibT1HLHYjD42P2rDFQraJ6qfL549UHn+OIzViRzwoVjz2xws5x/S3I4875huMNDPeRjHozfmcL+P2G0OrVbqMLXNXuBiK2YPthIzHlGE5V7NZPGYwivnAqM5IAUSfbDCVxyjDOc0NTcVAvdlTqkx4ecnlh4ydpINoyHtR2iPEs3LNoylAWBaBUfcADmefkB5jDNPijC0kjyYG3odLD64jccoUEqN+zJUSmLAEajHUnvNVze/5YGGqF5XPUOPxJx+g/Cg8eJKSpnPlqTtdFlfjNMrpPinkRH6+sYa4ZToPXpqxKq1RdSGSCCw1AGefz364q1Z+n5flbFz+zjsrVrZhK1dGWlTAddYIFRt00yLgWaRbbrGB87Nihhl5OgY+UXcWbRTTSAAIAsANgBYAYXiP3+O73zx+fc0dFj84on2xVYyKj+Ksoj0Wof5Yu3eeeM7+2it/9vQE/9xj8kj/2w8XbQy7MnAufOCfL7o/M4XV2B8vxLn85xyLt8h0gD6nxNhdYSvlpj6Ef++LlR9ZBZZg7+sawfpA98J7rUDcTpY/6p/IfPzwlDJnmdUXsZMC3qMOMSJFgJIPoxVfWIA9JGKowtFGpiWOqItG4akV3F9tvLfBX9olNaLMskG0kHS22ykaSLTv6YFpS8DCYdQ07zqpuhtyJC+K9ja+JUA03oEDcFRqvux9yVZTYnYbEkYvdGNC+zdQcxVLLdU0x7hTb2PzxobEX87ERuP0cZr9mjL+0vDK00SDEzKVbkg3vq53nGkkDHHnm1KkTbaYmlQQCwA9trQI9jGFk+c+2EFRj2Bjn5tqmDmxijwyihV1UBl1wf/yGW+Zvj3N8LpVWR3Esm0ecHb1Aw9jxcP5XVB8jOqZZSdWxt7QZwtkU8vL1A2wkmMJNScbzyWg80ROJ8NSrpBQOqsCQwmY9fbFSyHY56eapZjxTILkGxDBgwI32Iv6Yuxq+uPe/A/X664aHyXr9grJFegPn6tVCHpAl5eV+7ElgDbmdvXATi3CqrkEKE1IgEWGp3Z3gA2gsOfPF0NUeWENXHOPcfhhl8lFPMk7r9hipTQOqmkCRThXIBiSVidxY8uuOw6cyOgx7g/1VKkJ5IA1awjmffHgJJmbYpeX7e0GbS0hvXb6Ai1/fzwWy+fRl1IxibydiN/XfHO45F2iLTD4jkce69tsBk4mEElgecC5Py8/xwFzHa/TXSSQsmVGkSLXJJuRvbGhjnIKiXikw5mcOOF8v+cB0zqMA2oQQIINjO2JX7UAJJ2vfpiSleqAifp6RfljK/tX7YV6OYWjQrFAqA1FWLsSTfr4YttjRmzhidx+v54+cO2fEjWz+ZqTM1Wj0BgfQY7/gteRv6CkmEqfahHH76irHqoX/AGurAf5SuHnro6k04Zea/CV9v5YqArYcTMkGQYPXY/PH0uL58o6lsV4V6NR7BfZ/+0kZivajqlaf/wAwE31TZdVtr3GNhUDlYdP1yxmn2Q9q9eXbLtp10iWW8FlcsxhYA8LE7H7w2iToprTHhJ8xsMfNfPzTy5Xz9dfwFQrRJBwk1MNd4Bju/B6wMcDqjUPh554y/wC2fNDVlkJsA7H3KD8jjSntef64yr7WnDZhQdkpJ/qdz+GnFcUfyKYocpUUtLrY2UQPVpn8sObj59beIED/AMY+WIuTq/d5CSD6jn8iPc4mmjbn96/oIH0P49cdSRWUXF0xFBB4Rbcg+kkfOGwupcG06l+rwJHuD02GFU9rHeoQbbGSQfS/0GOoAeAixC0z/hIsSZtzYjzHzrFAPWDnUwEF11j08VPnEgQDteCPLHLmPG7gQYBGkRdFGpdtmW3vPXDyUw6JI03KyFJ0q48SGNxqq7Rb5YYSoBWO7KpiDYFYKXI2Gw9lwZ6QGXj7OpXOOsyCrgQTtOoEC/xQD7Y1AL5n54yvsLmiMzRBZYKuDuSW7sm/oI3xphzI6+t8cPyKUrJSRKb0wkLHTDIrYbr1iEcrJYKxA84t9cQTsWrGK3aTLrW7pq9MPMadVwek7T5TOCBcdcfOjA11dnINSZCrAEc5kzONq7IcbFXLUlYsaiKEcsCJZQATPMH+LnBx05Pj0rhsvlwSxpNljv648DHpBxHqZiBJO+0Xn0A3OIJ4nrbSdVMHygn32GIca7IcRvi/aFqbijTQ1Kzchsi/xOeQ/HBamWCjVc84GI2XopT+AATuQBc+Z3Pvh0Zrz54D/YzHQ52x6SMRzn1mOf6P69sKFeRtPvhVvQKFtE7Y7CalQAY7GpmozrinYehVbvAe7Y6RvEkm835ggR5+mHMt2XFK3fO5NvEfexidth/d5jCOJ8dqqpD6Lcy2/kNttt8QG7bIoBCKpjz89pjeTtM/j1PFkerLKAWznADVH7t9LDrcG0bTA/ocBM72KzMmKiRET6m48X0PtjwfaCYYqoOm8gmFF7xpiABv5Yif/UVpuoN+kRHTeIw8YTiq5DKH2y0Hh5VCNWmAAOQBG1uRFue+JtPK1VH8YYQRawPQc/64q+X7fAHVokkQTeL+/WJtgoO1ejTrWJ5Wv5gixGJ/01u09g8cQhn+/pS5ju0QsxMfCBq2Hw267xj56rVCzFjuST8742PtX227zIV0pgNqXQSJhQTe5AG0/TGPUaJZgoiSQL7X6npjvwYuCf7hpJ6CHBOzGZzau1CkzimLkcz/AAjqxF4/pI9gVJDCCDBBEEEbg8wcbx2d4/lcnl1oUSGFMXNvExjUzGwlj59BsAMAO13AaPE2qNRUU83TWTuFrCQACf4riGnoDa6ssjT30ZmZcL4m9CotSmdLLcEfrbyxvfYntOmfpSh01VAFROh6r/dPLpt6/PNWiUYqwKsDBBsQRuCDsZxcPsrZxxKhpkA6tQkQV0MSD5WHyGGzYo5Y/l6BS9m/3Avytf0wio6nmJ6Ej9dcctZBuB7A/wC7CiiEzBJ873PWf+MeVxh9h/EWtUR+H65Yyjt7USpm6mpSVUgaZiWCAC45ABjA6jrjUlAU8+m8jccsYlxfiAq1GclhqZmg7iT6XNgPbDY0k9F8CTk6AZpilWBE6Cdtx6SeXPyg4IgAr7fKxn8/lzxBzw1U23sdUHly/A4I0BqSBYER8y35E/LHQtqw540yJ3pT0LyT0jffoSfkcKoVlileSTTa4tdm1T7MRGI1dzImIPvEsjEm1xfle2G0YKIeLahG9riw8yRBt9474qtIgFIqCkwEECoQokTJUGOkTRkgXuOt0NUBqMHlT4xHIFoiI5B58ojEbKZ2oUNNZl3psDudSTMcyTq/HbfBUdm6zICVC2sDctzuQbGZ6xhZyXstDC5IOdis3GZy7RZ3YHzkIoEehA9AZ3xq9RxFgPfGF8B4uaNSmCJNOqreY0kflqHvjak4ihO0xzEEfTHNlV9kXDdMfmbARadvwxF4lnGp02KqWaIUDr6nYC+JKkXMkD02wM7SZustEnLKHqiyi1ptImxPScbDGEMkZy2kK8d6syNeE5jvW78Llqeow7kLILFvAvxPc9NPnixJ2uy+XUJlqYdxbvSdRJsLAiB7DFC4vxl6lRhULM4Yhi17gwR8/wAMQKfEYiNwf+ce5DFyjLL+m/SOl5+LWP8AUl7Nw7K8SqVNXeTqYSCTJ6ETg+He0z/PGfdiOLd46KsSef5Yv4qHyn3x4/zXinNOCrW/5RDLjlGT5f2PRqmdXtGHKanmQfXCPqfWIwitS8yMefVEnEeYHoMeJQgzMe/5f1xHgi8/P9fqcLLzz5Y2gcSWK9t8e4gqxG/0+fPHYfkErtLhiKTKgmRvJ+anyjrud8VfjnZVKX71VRkIgKTUNRmLAAKosTBA8Ugc8XNypkkgdD1Py9PK3viLnMlNQVYJgRubAxY+RG/Xnti8JU7sKn9FTbszWpiaPco5NlZVLEQQQQJQx5SfSMO8P7JqpmqBUqf96mBPxEGVKGVuJuY8Q+HFmyfCEUgiLEHlJAJ+Lmd95vghWRQAIVbgHSABPUkev4Yo8vtDOetAaj2cUhSgohVZgE0hosLeJQSdza3ywYpcPpsNBRlIgyp08+oIm/LbffHlUL4m1DSBLAyNgTPt/PFc4r2lK0qulwCiSBYmL6ZbUwIN7777Y0FPI+xTOe2/GO9zD00P7qmxVdhqIJBYwBPkekYIfZfwRK2YepUBK0QLATLPIH0DfTFOdsXrslx8ZLLHaahlpH3o8I1i48Inn9cehkT4UnQ1GpjK0CpSAC4MlgDYHbS2/wAXS9ugw1w/sxlqD6l1Bv4iTeV0nnMRO8874rFDthTqLqOn1Y7EGbyYkE72jBXv81UIFOkzaxIZSCAIPxMGgSTMDkRfpwPDNquQ6i2jOftT4O1LPtWkGnmPGh8wAGX2MX5hhid9kRH9oBjHhpOR6mF/AnA77SC/7WEqI6OijwsPDDQQUFyZESfLywnsTRqM9QJTBDLoqO+paaIZJ1P92Soj0549BRawuLfoWrdG6rxOmfhIYdVII6bi1jh9GU7MROw5++M8QnIgUhVQKB+71rUA1kkkNUBhQVkqSJi9hGJFWtm2bXTekRoDOHdVpqYFtZMMrQYccw0Wg481fHX/ACKeCa2aDoH8XvzvjD+0lIU8zWB5Mwi3X8PTGq8UzrqA9I65HwAiDBgRUuFJmBNsZt23yriu+oEMdLkTPxC95M7Dc2nBjj427LYoShLYCyChmg/eVgfRlIwrhOaBpUzMWHKb+KeXmLeeE5Ol+9S4JIAkdY0/iMQeF1IpKNomZmARH8sUguxvkK0jswSW0KJ6zG2mPbf5xbB3h3ZcVEWq9S7HxKDt1BbebT74BZGv4m2lgCbTuT8t8H+C5waghnxc/MCRv8sabfRTFjigtwfJUaDv3YgsD4jFtN/Xnt5YOcJJLRAv1O/vO38xivnMeNSNiTOx3MHr5c8T8rxIlSokTIY2kAgesfrpif8AJdqugTx3gFQtVqALp+Le7KUEkEW9uf46nwXiBfL0STqmmpJ3nwrJ6xOM+zPFiSEQRTUBR5wqi/l5eWLtwCaeTooSNYpgH/Ev6j2xPI21pnH8pUk2ExU5/njwsIMADz3v6e2IaVnBv49/K3K369ce12bTKgyATABJtyA57cvLHPb9HCpGN/aRwTuM+7CNNaai+p+L/VPtGKw+XFz74tXb7tRRzTI6h9aDSxZQojUTGmZBEmf6Yqa5sDmIx9d8WvFFZOyTuzQ/syVFzKhhJZDpubML7eYn5Y1Oo4iQCY5frnjBuB9oUpOrEtKkEECYI29cbxQz9CtTFSmVZXAZW9Y/46gi+OH/ABXDi5Rnja2tlMXKWpDDZhT8Qj15/qcJSsgm5HL28vLDj6W8x8v+TfHf2Z4SQ7AnppMfhP0x4nBvoq4s5QORsdueOsbjDH7GwjxEm+xsdrb4Zoo6zIBEncz02nGeJ/RuFeh+ojQDG/nfHYZ/biT6f8++OwjxIWkCstmIMFYkAAG/Pr6gAjEk01IguyjaBYdefORy5Y7QBUMIOcRF5j8v1bCKFUsQCCoDaTyi/TmOfPliqj9CONDwUAeEi3ud+YMfLlhsU5+8R8rm07/lha5QKSDAi58IMMCetxscPNlIVgn3TZTIG4mL7kTjcAKI0mU1BV1hQD4mWGaSQNgYm4+KDB54zTtfkMvQo1BQesC9QA08xRCv4ZMpUKA6LRpAG4mcaFmuziVlAKqHIEOUBMDkSPpMgYHcR7M1a6qKjs2m0qrVI2gaXkCwHiifSMdWOUYOzpSSVGW9luADNVtLPpX2lj0GplG1zeY2BxbshwfJ5hCi1atd0kAKjggxYAwZBjwzMdIEYN0+zH7P4KmhdTavCpKmDYtexkSYA232BPvw1qqodDomgsYDIptBDiAxiLRcytjFqSy82VhBVso2Q7EU8xTVkd6cN4XdKh0b6k8EUyQdXj1AWiBsPeE18yHp5Cun7kSNVefCoMgjRUuBAACmLxeBg3Vr1GKUqCHQo3TMCnIW2imiAsbdBYA2tg0tBzlHc0xRLeF9DNUdVMeJ9SggwQSbxc72C8i6SRSu03YzvszoQpqp0FYgAUwZZgqoIiQo2J9cFOwNFsk2mqlRaTSXseWxYydt9h7DHL2myLA0KffVRTGkMtLW1YEzIJURYAXi2xw72ZyGaVw1WpXSi9QqmXZ1LBTdYdnJLAboATGqIMYKm1pm4xewg+eXOtoFY/s6WLGiIV7EBZAqKBAbVq5crYiPknVQSj1lE6ZLabEw3dsakEgxJJgAbTAs+Xo1UqVtSTTVf3dQzTq6jpOiS4FRYJGrwkFQDq3wIqV6rPCVWtIfu0WoNyQS5doO86r+UHAb2FFO4JlkU1VIzOXkQxFamyEarAju5F4uCDsJvjsxlKeYM0q5MLoPfJpJXVAOpYBu0AETa84vK5S7AstSynX3aoWWAfuxJuL8ybC2IjaUkpThoAljqJEC8kkm0WPTCSkBy49lCq8Cq0GRiyaAxE6l3B1QAT4jB5YB0sygUKBEljHkxMepgj+eNKbOtsaMjcKQIWI0kzsSJ5WPkceVuF95U/epR07Kxp8mNiACDpJt4evtjQlRF/5migdnuFs1Woyguumx5ggwPwPsDgvS7PVNYUnS24UaZIE3ChpMaTcdPLBRy2VL01IpW22Bjo3L4QOXXmcDs1lnY96ptuzA3BkAksNpJsRJOoeWBJ8mWg+CqrDn9kNobUII6BhPUyRttbe+E5JKTiNSKSTA1AyYgx9PngVSpDUe8qMBIio5fT4tR3uJJDRzMHfEnNcCpNTVu+1hjdUDI7H4ZBeIgmYKjwiRbCV9jrK30iTmMkyVFSlUpyWgyBKz4rayFAgH4jgk/a7Q60mpVDWPgUuwAJ+LZZWbECCRMA4CUeDigH74ZhUZdIqFC3I6QCsqPiN5CmThrhnZjM0aiugpVUi61RvMdVEkkkBoU2m0jBSQMnKS2i/0s3UcJIQKQCbjUtgfEptYcpnADtj2xagj0qTy4sWHIknwiOekEk+XKcG+H5nSjqabg6RaxCiN9TESQTe53sLkYhcQylID96tNxUstzV8T2+EFjJPS9j1jD4+KfKjnl8f6MS4mokHUSxEta0nz5+sek4hrQYiQOu3kATbeLi+NbzHZPJuxaspRixlSxLHyJF1IgW2EkX3xOr9l8kiaUoatQNgJ3I+8ASDsflsMX86ZLwyMaoeZPzjGyfZnxQVKDUjpBQ/CPD4WvIv11T5weeBPEOzeXUaWo92dlFy0mSAenW8mJjyg8OyDUKyVKNQwDBAUoVG9t5uJ+kYLlHIuL0LxaZpFSnDiHEfwxe0SY5jb5jEjvjsI/GZ8tjH8sRHQVWDd9UiI0yQCYH6Pod8MV+IJSBIJPIAbjbzkzjiaobk+idXR2FiYt1uTyMX2H1+buVNWAGgxYj4j5X6+nTEHKZtKoXWp8QIAPSAWAOwEKPkR54eCIphFAk7wBMnqPX8NsMlrYXK+yUaQaxPMeoI328vxx2GKmaVHKhZMHaWmTExy2N8dhhkrK9me0AU+Izt1JPOBBJ38ueH8txpKgBsBzmLCdpPLngJnsmzKO7IC7tIB1Ab78uU73x7k30pDsoNwGBi45Q0mOUX6WxG/SOZzRaq1eTYSTGxnVcGOZ6i22rzwj+0qWh5qALdSW8JDWEGREyD7r74qlGuRVDKzBWaxFl1QSARyM7X6XxL4rmZJqTAQHUoBJdlEhY9JkneDh7BBq9llyubpVAoWoWkRpgfEPEJvIsBY9bYk5djTHduJWSNjKg7SfMb+WM5ynH3FQB6bRUPhmAoDCZWIi9+cyZxduD8bDJpafC0AnceY+keuB/JSSUWqJmdyalpsFQ7E2gb/AJedzBBF4OeoZhqRp0s3FQMT+6VUMcgdQMHeQGHKOmJTV7CNthfeN5I9cMIqEsbjxSYv52Ht05eeBza0KsrQLpcIYDvGKGoCC7Ogd6nIHWw1CytYczvbBXKSLoBq6ncr6kk2iL9B0w28VJGqAWsB931t5fXqcLZQjSkCBtPQna5tAn8PJW3VsXnPbRwzFOtdkBKnxKNBkxN/FBI8xyGIdWTWSond0im8geLmCLQD+f1kVKoAkAyd4gWuLjpbl1wMyy6XdmaWb4uQAWL7RtAN9sK5NOyvmlIl8S4qaupateUJ0lNCwSIYCAuomwsCMMZA5rSJrwosEHSTY6gYEHriaxU7C43I/kPy8sQ8zRMyrAENJXSTIt8IJsAd/bzw0clumBZXfY5SzRYmd1ExbYm0mPz2vgI/EUap1AJBIUXFxEsehjr74k5zh7EVD3hh9xBsADax5Sb+sRgbJp+ECS2xgCJ+EKbRv8XrinK9AbtKywZN9S6GUJqIifiYWJkbjmLnr7vZvKd7ThGUbjxrrLWMnfeel/XEHh2UJfqwII2uOfqDv0Ajrg1TyCKDpJB1BpI2O5ueV4EdBzvjNJFEqRGpcFQ06ZrZgAI+ti1NYh4VAGEQuoDwyeW22ImSpPUeqrUxTamCut/+mJuukmQUYEWuV68jPqKtYhCKZUyIMkCZMwNU7kQevK2BfGKVA0jTAKpSAIFSmzFQDLNT1AsDYQJ8trYNpnTjyckOUuJhVIrtSNJv3ZRZUoqgAm+k1FIIYWkltz4tMfNZWhTDrl6KmqNSo4rvrAQjUaiuAFFoIG2/IHA7s5XovmO7c1EKrCOaSfu99MybAnYA2vMiYMcbyFOpmKZp5dopLd1C0dRIBDKVJLFdRkHqd7YfrsN8hGQTOPq/eVnUAEomm4nSYIUsLAm03UWvOJ/Dq2sMK9atA+M1XJKy2y0wnxWIEWge2ImQpVBV1OlKnTkHQJLMVuLmB57bzgh2pr5istJaXdoVbWxqIGkfdIYzbe4F5tzOBoCkgBxWlUQsywol2p6xWVnCkRoXWNwRcyPkcOZWrTCUKlbL61DeNXgd2QsgoD8a3iLeLrY4M5AwyPWCtZwyBj+703DC8xeNN9wLwMDs/Tod5PeIi1SAmos0CIaLeGxBj688ZKJuUt7DLZ6ldadQhbG7SymZ0gmSVJmQTa0WwyaksgR3WoDKvKNOwEqwjnHw9JNsB6/AgyKx8FMpC1EOrUzPZoKgoCGA22HnOCFPgbqpZabPTPNXLmdiTTt9By2vdaafYKk9kDI9nR3orivOrUa7KWmqS0hiqkwPPa0nCs9kHosrGm9VI1CrTEhEGqS6qTG246HnvM4fwamSE0VkX4walNxpKmbuPxmZjbA3i1RYaktSEvrWmI+OASwnxSDyNxHs1t9mq1TCFPN03C06eZRmIEEOpMkDoefnvG1jhOc4Q7FlUxcBdQEAyTuCOgnfecCeH9ngqA0qTSXOksaaeFZBYFiZkG4nSOXOJtX9sp1GLLlwoPKqrQdG5GpTuD532th0mTa2KrUKqBtlEDS4Imx3MCPPb8sTeH5/vQoDA6R4mgDU21/OQPcxuMCuLcR8GiqlQAnwvTBJDbGzcjawBwS4fw1+6aKxOq7t3a02iLFiac7T8JERa5uOxWr7J9OvSqgz4jPwiQZAFhEXvPuOk47EXI8NCVHlhtMgiQVgAkBY1SF3i847GUJeifKiDlqs8oIaALct7jmfxwP4vw93YOJ3CtMDaADvIBkSOobkbGRULE6hA25Qb22+k32w7RLrOoswMxHORa+49r3xzqSTJ/yBstku7pS4g8wCTYRygTsedo8rLoVA5UGSCCIg89iDcb2va+DeW4chMm1rxzU2vyJg9JthurwpFMtqIiwWwbznn0364zSvkCKQDo8CbvJsbwTBEhhb1sbH2wYTg7qy6ShSYJJPkOo+8Zn1gXtOUN3RdT/dE7sJETI6E3Mbc98Rv7RYMyEQQBE8xAnSBBgSNhuB64b9ilWT6OWZgAelgLEbi4mQZA9frgJWJLQTpIg2Mwb2tbrzxOymeYOHmx8JA6FosfSPph7M8LCrqbxAiIA+QMfr8w1fQvC+gSStMhmZiIPODttJJnpsPliLk+0mskhYUeGCRb/Kecfn7F6fZ9GBKnUWBXSY3k9eU46l2WRPiVlMWKwfKbC8ex+WFpjcXdMbpVg8TyvEiARtHyx6tRJg+JhE+W8TNv0ME8r2fprDSWGw1KAV9Oo9+Zw/XyNEMoAGom5JtBI5czz8oxuLMsbQAPEgZiwmJmI6kMN7Xjzx2W43RqEqreIDcRIEiYINtuvLFnq9m8uyaSq6W3mTqhSAZmw9N4w1wjsllaLKUW45SdLTO8kgCZMeWH8V0bx72DqeS1ONILD7393c3vckERaN/KVVxRpFtSqD/Gw1FfhMGeUAER0w9xHs7Qq1RUEap2Np63Ug+czYmcLrdnqilCAaignwMTqAIv8AvST4d7EEGeV8VhCNaKxpdgGjxOiS3dMJufPeB4QBHKJ+mx7L8VFR4IcEC0yALEDxEdbflg5k8lQq6/CtPSSGUjRMyPHIEz7jocevwFSo0MqzeQ4aABuACYgxBBsYOFlEZq+gNk6h1eLc/M7wD7jBWmqvpbW4I+8ADB8QjfaJttceeFZ3g1VpbvF1EAyF8K7ySJ5n2k3EC6a2cWmAutifCLkGJ2k7EmJJ3v54RY2ujJcdoJVFDApOoARJAO3/AB16HyxEqcO1eJSQYtDXjYiCSL2+WG83CotZXCsRHiWzg7KY6Gb8tRiZx1Ti1UKWak5sbIVPLkCVbblGHoErINSqRGoKwVtIMTpBiLGYa4P+byxH4bwjX4nZdALAaSQEEkwPEY5EqYuZEbYdqV2qundIPGpZatVtC8oAQSSbyCbWwTyvCn7sa6gqPMlgIkAWAWRe88ptiiWtoRNy7GKdJUdghGlQCZnn677nn1xG4nwShX01GqsAp8AIDDUSCCTB6gSOQG2+DOdC06MqqgACdVriNwJJ6QL8h1xCSrVq0wxKgTBUUyzUzyBioIO3uRhVFLZaNL0NDJM4UqfEIE6V1rp5S2qSRe3n54mVjXNJaau6BYJqgozMPFIgjcmLgekYi5etmlU66SVr2ZCKZ0kc0cwNo+Lph+j2hotADqjGYUsB6iQSNU8pwUhuTIeQ4QVDN3zPXb4Wqkt4GPiWOdvI87DlC4f2WVKrJRQ1KTkyHE6bhjsReAovEQYwVrZ2mCNbpedvFp5C6meQ+78sPZXhrRqV7EyNIPwn/Nvbn12GNsHasarsCS58SmIUwoQbWWJ35+XlOI1dVInSCouswQekG45/U+uEvw2s1UF6koBaJBEbarlSInYTblth7MBBT1zVqtOkKhW5iPECB95oMQbi1sa9i2kVrPQlQvTrHTFkUlSkTaSCCIJ/MYKZHtGzJBAZAmxT4iNgYJuIMgjzwYr8OoVQtQAozDxKpVTTYBQVtuQREiTO+IFfs6zH924WpJ1NqhmEHyALHzmd74paGHsrVNQM7AzGnSbAqYmeZPxAdAeRx2IS0cwhIYgx8LMI8O5Bg8533t1x2BYLXsnZFO8Vy397by/5w3QE0z/dkA+kH5yTfHY7HO1onNKwhmOGIKWq8+e15ubeX1OOWmGienl+uePcdhmkTfol06YCQBaFPzv8pwOfJKmZRAJUyQDB0mCZW1jynpjzHYeloqiVmMoqNTK7llQ/4Wmf9v6gQ9wugGUySTIM85In8sdjsZoLJdamFVYt/wA4dR9RggGy39R/XHmOwP8AcxfRFaqST5QB80/mcZrmO1OYNeomoALUCiBsDK/gBjsdhofqZObFdme2Oaeq6NU1AMQJAkABjb5DFryXGqlSirmA0qLSBuZtMcsdjsPP9IcW5Fnp5VQA8S0Hfyj+eI2dzDALBi4Hza/4fU47HYnWmV9kkrq06r3IuByaMSMtRGqIiCdsdjsGJl0MZigvMap6+XK3LngFWoA5ksbtUIVj5aZgf1nHY7BRh2plkaoSyKdChlkSA3WDb+XLDuezPgWQDqHObc7QfLnOPcdia7BPoD8Q4clW7DZQBBiJEmOc2ientC8vwhEBdS4PiHxGwVWYfIge2Ox2BCTohH2MZDiL1gC8GIgchII9T7k4b4fl1os4pqFlWNv8JPvsN+nmZ9x2OpegpugXwntRWqZhaR0aS5WYlgFBO7E9Bv8ATFj4twalVDU2WFmfDY7auVj7jHuOxH0XsFZrhqUlRqY0gmCsAqYMyQQZP8h0xZaQHdyBEgyBbn5euOx2Ixf5s65f6aYAPEmKvMW1Rv8AdYgXmeWJwz7HLGIU62GoWYaWMENvPhEnHuOxeJzS9gXK8Zqd4ykKfE19NzEXJ5kzc4Hcf7TVqdQqukDTO3MgH8zjsdhCFstVGqSKc/eVSffTI9PEce47HYxZ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://i.telegraph.co.uk/multimedia/archive/01471/Axes_1471505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835108" cy="3119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92" y="548680"/>
            <a:ext cx="3593591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499992" y="836712"/>
            <a:ext cx="403244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Tree of Western Culture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270531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4744"/>
            <a:ext cx="9144000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40" y="1340768"/>
            <a:ext cx="7772400" cy="4968552"/>
          </a:xfrm>
          <a:solidFill>
            <a:schemeClr val="accent1">
              <a:lumMod val="75000"/>
              <a:alpha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latin typeface="+mj-lt"/>
              </a:rPr>
              <a:t>1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O </a:t>
            </a:r>
            <a:r>
              <a:rPr lang="en-US" sz="2800" b="1" cap="small" dirty="0">
                <a:solidFill>
                  <a:schemeClr val="bg1"/>
                </a:solidFill>
                <a:latin typeface="+mj-lt"/>
              </a:rPr>
              <a:t>Lord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, our Lord,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how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majestic is your name in all the earth! 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You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have set your glory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above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the heavens. 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From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the lips of children and infants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you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have ordained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praise</a:t>
            </a:r>
            <a:r>
              <a:rPr lang="en-US" sz="28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because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of your enemies,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to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silence the foe and the avenger. 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latin typeface="+mj-lt"/>
              </a:rPr>
              <a:t>3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When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I consider your heavens,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work of your fingers,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moon and the stars,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which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you have set in place, 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rgbClr val="FFC000"/>
                </a:solidFill>
                <a:latin typeface="+mj-lt"/>
              </a:rPr>
              <a:t>4 </a:t>
            </a:r>
            <a:r>
              <a:rPr lang="en-US" sz="2800" b="1" dirty="0" smtClean="0">
                <a:solidFill>
                  <a:srgbClr val="FFC000"/>
                </a:solidFill>
                <a:latin typeface="+mj-lt"/>
              </a:rPr>
              <a:t>what </a:t>
            </a:r>
            <a:r>
              <a:rPr lang="en-US" sz="2800" b="1" dirty="0">
                <a:solidFill>
                  <a:srgbClr val="FFC000"/>
                </a:solidFill>
                <a:latin typeface="+mj-lt"/>
              </a:rPr>
              <a:t>is man that you are mindful of him, </a:t>
            </a:r>
            <a:r>
              <a:rPr lang="en-US" sz="2800" b="1" dirty="0" smtClean="0">
                <a:solidFill>
                  <a:srgbClr val="FFC000"/>
                </a:solidFill>
                <a:latin typeface="+mj-lt"/>
              </a:rPr>
              <a:t>the </a:t>
            </a:r>
            <a:r>
              <a:rPr lang="en-US" sz="2800" b="1" dirty="0">
                <a:solidFill>
                  <a:srgbClr val="FFC000"/>
                </a:solidFill>
                <a:latin typeface="+mj-lt"/>
              </a:rPr>
              <a:t>son of man that you care for him</a:t>
            </a:r>
            <a:r>
              <a:rPr lang="en-US" sz="2800" b="1" dirty="0" smtClean="0">
                <a:solidFill>
                  <a:srgbClr val="FFC000"/>
                </a:solidFill>
                <a:latin typeface="+mj-lt"/>
              </a:rPr>
              <a:t>?</a:t>
            </a:r>
            <a:endParaRPr lang="en-US" sz="28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4016" y="188913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kern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a Human Being?</a:t>
            </a:r>
          </a:p>
          <a:p>
            <a:endParaRPr lang="en-US" sz="4000" b="1" kern="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37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4016" y="188913"/>
            <a:ext cx="7772400" cy="93662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a Human Being?</a:t>
            </a:r>
          </a:p>
          <a:p>
            <a:pPr marL="0" indent="0">
              <a:buNone/>
            </a:pPr>
            <a:endParaRPr lang="en-US" sz="40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11288" y="1700808"/>
            <a:ext cx="5913040" cy="576064"/>
          </a:xfrm>
          <a:prstGeom prst="rect">
            <a:avLst/>
          </a:prstGeom>
          <a:solidFill>
            <a:srgbClr val="C00000">
              <a:alpha val="3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Cosmology</a:t>
            </a:r>
          </a:p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(Beliefs about the World)</a:t>
            </a:r>
          </a:p>
          <a:p>
            <a:pPr marL="0" indent="0" algn="ctr">
              <a:buFontTx/>
              <a:buNone/>
            </a:pPr>
            <a:endParaRPr 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19672" y="3284984"/>
            <a:ext cx="5904656" cy="576064"/>
          </a:xfrm>
          <a:prstGeom prst="rect">
            <a:avLst/>
          </a:prstGeom>
          <a:solidFill>
            <a:srgbClr val="C00000">
              <a:alpha val="3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Theology</a:t>
            </a:r>
          </a:p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(Beliefs about God)</a:t>
            </a:r>
          </a:p>
          <a:p>
            <a:pPr marL="0" indent="0" algn="ctr">
              <a:buFontTx/>
              <a:buNone/>
            </a:pPr>
            <a:endParaRPr 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19672" y="4869160"/>
            <a:ext cx="5904656" cy="576064"/>
          </a:xfrm>
          <a:prstGeom prst="rect">
            <a:avLst/>
          </a:prstGeom>
          <a:solidFill>
            <a:srgbClr val="C00000">
              <a:alpha val="3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Anthropology</a:t>
            </a:r>
          </a:p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(Beliefs about Humans Beings)</a:t>
            </a:r>
          </a:p>
          <a:p>
            <a:pPr marL="0" indent="0" algn="ctr">
              <a:buFontTx/>
              <a:buNone/>
            </a:pPr>
            <a:endParaRPr 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11560" y="836712"/>
            <a:ext cx="67687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  <p:sp>
        <p:nvSpPr>
          <p:cNvPr id="7" name="Content Placeholder 2"/>
          <p:cNvSpPr txBox="1">
            <a:spLocks/>
          </p:cNvSpPr>
          <p:nvPr/>
        </p:nvSpPr>
        <p:spPr bwMode="auto">
          <a:xfrm flipH="1">
            <a:off x="539552" y="1196752"/>
            <a:ext cx="504056" cy="5328592"/>
          </a:xfrm>
          <a:prstGeom prst="rect">
            <a:avLst/>
          </a:prstGeom>
          <a:solidFill>
            <a:srgbClr val="C00000">
              <a:alpha val="3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EPISTEMOLOGY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 flipH="1">
            <a:off x="7812360" y="908720"/>
            <a:ext cx="1080120" cy="5832648"/>
          </a:xfrm>
          <a:prstGeom prst="rect">
            <a:avLst/>
          </a:prstGeom>
          <a:solidFill>
            <a:srgbClr val="C00000">
              <a:alpha val="3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THEORY </a:t>
            </a:r>
          </a:p>
          <a:p>
            <a:pPr marL="0" indent="0" algn="ctr">
              <a:buFontTx/>
              <a:buNone/>
            </a:pPr>
            <a:r>
              <a:rPr lang="en-US" sz="16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</a:p>
          <a:p>
            <a:pPr marL="0" indent="0" algn="ctr">
              <a:buFontTx/>
              <a:buNone/>
            </a:pPr>
            <a:endParaRPr lang="en-US" sz="16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799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ftaxhelp.files.wordpress.com/2009/02/mesopotami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83488"/>
            <a:ext cx="9410245" cy="70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52586" y="5229200"/>
            <a:ext cx="3575798" cy="15121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+mj-lt"/>
              </a:rPr>
              <a:t>Mesopotamia</a:t>
            </a:r>
            <a:endParaRPr lang="en-US" sz="3600" b="1" dirty="0"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444208" y="4365104"/>
            <a:ext cx="0" cy="100811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12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328437" cy="364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5401960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663"/>
            <a:ext cx="2699792" cy="3604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livius.org/a/1/mesopotamia/sargon_senacheri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62261"/>
            <a:ext cx="2260848" cy="3095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803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11288" y="404664"/>
            <a:ext cx="5913040" cy="576064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Cosmology</a:t>
            </a:r>
          </a:p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(Beliefs about the World)</a:t>
            </a:r>
          </a:p>
          <a:p>
            <a:pPr marL="0" indent="0" algn="ctr">
              <a:buFontTx/>
              <a:buNone/>
            </a:pPr>
            <a:endParaRPr 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19672" y="1916832"/>
            <a:ext cx="5904656" cy="576064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Theology</a:t>
            </a:r>
          </a:p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(Beliefs about God)</a:t>
            </a:r>
          </a:p>
          <a:p>
            <a:pPr marL="0" indent="0" algn="ctr">
              <a:buFontTx/>
              <a:buNone/>
            </a:pPr>
            <a:endParaRPr 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19672" y="3429000"/>
            <a:ext cx="5904656" cy="576064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Anthropology</a:t>
            </a:r>
          </a:p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(Beliefs about Humans Beings)</a:t>
            </a:r>
          </a:p>
          <a:p>
            <a:pPr marL="0" indent="0" algn="ctr">
              <a:buFontTx/>
              <a:buNone/>
            </a:pPr>
            <a:endParaRPr 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27984" y="4725144"/>
            <a:ext cx="0" cy="43204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619672" y="5301208"/>
            <a:ext cx="5904656" cy="576064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Politics</a:t>
            </a:r>
          </a:p>
          <a:p>
            <a:pPr marL="0" indent="0" algn="ctr">
              <a:buFontTx/>
              <a:buNone/>
            </a:pPr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(Beliefs about the Good Society)</a:t>
            </a:r>
          </a:p>
          <a:p>
            <a:pPr marL="0" indent="0" algn="ctr">
              <a:buFontTx/>
              <a:buNone/>
            </a:pPr>
            <a:endParaRPr 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 flipH="1">
            <a:off x="539552" y="764704"/>
            <a:ext cx="504056" cy="5328592"/>
          </a:xfrm>
          <a:prstGeom prst="rect">
            <a:avLst/>
          </a:prstGeom>
          <a:solidFill>
            <a:srgbClr val="C00000">
              <a:alpha val="3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EPISTEMOLOGY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 flipH="1">
            <a:off x="7812360" y="548680"/>
            <a:ext cx="1080120" cy="5832648"/>
          </a:xfrm>
          <a:prstGeom prst="rect">
            <a:avLst/>
          </a:prstGeom>
          <a:solidFill>
            <a:srgbClr val="C00000">
              <a:alpha val="3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THEORY </a:t>
            </a:r>
          </a:p>
          <a:p>
            <a:pPr marL="0" indent="0" algn="ctr">
              <a:buFontTx/>
              <a:buNone/>
            </a:pPr>
            <a:r>
              <a:rPr lang="en-US" sz="16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</a:p>
          <a:p>
            <a:pPr marL="0" indent="0" algn="ctr">
              <a:buFontTx/>
              <a:buNone/>
            </a:pPr>
            <a:endParaRPr lang="en-US" sz="1600" b="1" kern="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797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4744"/>
            <a:ext cx="9144000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40" y="1340768"/>
            <a:ext cx="7772400" cy="4968552"/>
          </a:xfrm>
          <a:solidFill>
            <a:schemeClr val="accent1">
              <a:lumMod val="75000"/>
              <a:alpha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latin typeface="+mj-lt"/>
              </a:rPr>
              <a:t>1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O </a:t>
            </a:r>
            <a:r>
              <a:rPr lang="en-US" sz="2800" b="1" cap="small" dirty="0">
                <a:solidFill>
                  <a:schemeClr val="bg1"/>
                </a:solidFill>
                <a:latin typeface="+mj-lt"/>
              </a:rPr>
              <a:t>Lord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, our Lord,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how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majestic is your name in all the earth! 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You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have set your glory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above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the heavens. 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From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the lips of children and infants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you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have ordained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praise</a:t>
            </a:r>
            <a:r>
              <a:rPr lang="en-US" sz="28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because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of your enemies,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to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silence the foe and the avenger. 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latin typeface="+mj-lt"/>
              </a:rPr>
              <a:t>3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When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I consider your heavens,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work of your fingers,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moon and the stars,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which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you have set in place, 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rgbClr val="FFC000"/>
                </a:solidFill>
                <a:latin typeface="+mj-lt"/>
              </a:rPr>
              <a:t>4 </a:t>
            </a:r>
            <a:r>
              <a:rPr lang="en-US" sz="2800" b="1" dirty="0" smtClean="0">
                <a:solidFill>
                  <a:srgbClr val="FFC000"/>
                </a:solidFill>
                <a:latin typeface="+mj-lt"/>
              </a:rPr>
              <a:t>what </a:t>
            </a:r>
            <a:r>
              <a:rPr lang="en-US" sz="2800" b="1" dirty="0">
                <a:solidFill>
                  <a:srgbClr val="FFC000"/>
                </a:solidFill>
                <a:latin typeface="+mj-lt"/>
              </a:rPr>
              <a:t>is man that you are mindful of him, </a:t>
            </a:r>
            <a:r>
              <a:rPr lang="en-US" sz="2800" b="1" dirty="0" smtClean="0">
                <a:solidFill>
                  <a:srgbClr val="FFC000"/>
                </a:solidFill>
                <a:latin typeface="+mj-lt"/>
              </a:rPr>
              <a:t>the </a:t>
            </a:r>
            <a:r>
              <a:rPr lang="en-US" sz="2800" b="1" dirty="0">
                <a:solidFill>
                  <a:srgbClr val="FFC000"/>
                </a:solidFill>
                <a:latin typeface="+mj-lt"/>
              </a:rPr>
              <a:t>son of man that you care for him</a:t>
            </a:r>
            <a:r>
              <a:rPr lang="en-US" sz="2800" b="1" dirty="0" smtClean="0">
                <a:solidFill>
                  <a:srgbClr val="FFC000"/>
                </a:solidFill>
                <a:latin typeface="+mj-lt"/>
              </a:rPr>
              <a:t>?</a:t>
            </a:r>
            <a:endParaRPr lang="en-US" sz="28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4016" y="188913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kern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a Human Being?</a:t>
            </a:r>
          </a:p>
          <a:p>
            <a:endParaRPr lang="en-US" sz="4000" b="1" kern="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871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4744"/>
            <a:ext cx="9144000" cy="489654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1968" y="53751"/>
            <a:ext cx="7772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Psalm 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1124744"/>
            <a:ext cx="7772400" cy="4967758"/>
          </a:xfrm>
        </p:spPr>
        <p:txBody>
          <a:bodyPr/>
          <a:lstStyle/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</a:t>
            </a:r>
            <a:r>
              <a:rPr lang="en-US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our Lord,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majestic is your name in all the earth!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have set your glory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above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heavens.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From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lips of children and infants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have ordained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praise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because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your enemies,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silence the foe and the avenger.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consider your heavens,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 of your fingers,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moon and the stars,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which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have set in place, </a:t>
            </a:r>
            <a:endParaRPr lang="en-US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man that you are mindful of him,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 of man that you care for him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283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4744"/>
            <a:ext cx="9144000" cy="489654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40" y="1124744"/>
            <a:ext cx="7772400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latin typeface="+mj-lt"/>
              </a:rPr>
              <a:t>1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O </a:t>
            </a:r>
            <a:r>
              <a:rPr lang="en-US" sz="2800" b="1" cap="small" dirty="0">
                <a:solidFill>
                  <a:schemeClr val="bg1"/>
                </a:solidFill>
                <a:latin typeface="+mj-lt"/>
              </a:rPr>
              <a:t>Lord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, our Lord,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how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majestic is your name in all the earth! 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You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have set your glory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above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the heavens. 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From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the lips of children and infants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you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have ordained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praise</a:t>
            </a:r>
            <a:r>
              <a:rPr lang="en-US" sz="28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because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of your enemies,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to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silence the foe and the avenger. 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latin typeface="+mj-lt"/>
              </a:rPr>
              <a:t>3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When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I consider your heavens,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work of your fingers,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moon and the stars,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which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you have set in place, 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rgbClr val="FFC000"/>
                </a:solidFill>
                <a:latin typeface="+mj-lt"/>
              </a:rPr>
              <a:t>4 </a:t>
            </a:r>
            <a:r>
              <a:rPr lang="en-US" sz="2800" b="1" dirty="0" smtClean="0">
                <a:solidFill>
                  <a:srgbClr val="FFC000"/>
                </a:solidFill>
                <a:latin typeface="+mj-lt"/>
              </a:rPr>
              <a:t>what </a:t>
            </a:r>
            <a:r>
              <a:rPr lang="en-US" sz="2800" b="1" dirty="0">
                <a:solidFill>
                  <a:srgbClr val="FFC000"/>
                </a:solidFill>
                <a:latin typeface="+mj-lt"/>
              </a:rPr>
              <a:t>is man that you are mindful of him, </a:t>
            </a:r>
            <a:r>
              <a:rPr lang="en-US" sz="2800" b="1" dirty="0" smtClean="0">
                <a:solidFill>
                  <a:srgbClr val="FFC000"/>
                </a:solidFill>
                <a:latin typeface="+mj-lt"/>
              </a:rPr>
              <a:t>the </a:t>
            </a:r>
            <a:r>
              <a:rPr lang="en-US" sz="2800" b="1" dirty="0">
                <a:solidFill>
                  <a:srgbClr val="FFC000"/>
                </a:solidFill>
                <a:latin typeface="+mj-lt"/>
              </a:rPr>
              <a:t>son of man that you care for him</a:t>
            </a:r>
            <a:r>
              <a:rPr lang="en-US" sz="2800" b="1" dirty="0" smtClean="0">
                <a:solidFill>
                  <a:srgbClr val="FFC000"/>
                </a:solidFill>
                <a:latin typeface="+mj-lt"/>
              </a:rPr>
              <a:t>?</a:t>
            </a:r>
            <a:endParaRPr lang="en-US" sz="28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1968" y="53751"/>
            <a:ext cx="7772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Psalm 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40152" y="5949280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283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4744"/>
            <a:ext cx="9144000" cy="4392488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1968" y="53751"/>
            <a:ext cx="7772400" cy="102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Garamond" panose="02020404030301010803" pitchFamily="18" charset="0"/>
                <a:cs typeface="Arial"/>
                <a:sym typeface="Arial" panose="020B0604020202020204" pitchFamily="34" charset="0"/>
              </a:rPr>
              <a:t>Psalm 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40" y="133042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made him a little lower than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God, and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crowned him with glory and honor. </a:t>
            </a:r>
            <a:endParaRPr lang="en-US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made him ruler over the works of your hands;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put everything under his feet: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flocks and herds,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beasts of the field, </a:t>
            </a: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birds of the air,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fish of the sea,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that swim the paths of the seas.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</a:t>
            </a:r>
            <a:r>
              <a:rPr lang="en-US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our Lord,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majestic is your name in all the earth! </a:t>
            </a:r>
          </a:p>
        </p:txBody>
      </p:sp>
      <p:sp>
        <p:nvSpPr>
          <p:cNvPr id="2" name="Oval 1"/>
          <p:cNvSpPr/>
          <p:nvPr/>
        </p:nvSpPr>
        <p:spPr>
          <a:xfrm>
            <a:off x="3563888" y="1772816"/>
            <a:ext cx="31683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g</a:t>
            </a:r>
            <a:r>
              <a:rPr lang="en-US" b="1" dirty="0" smtClean="0">
                <a:solidFill>
                  <a:srgbClr val="FFFF00"/>
                </a:solidFill>
              </a:rPr>
              <a:t>lory and honor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442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aramond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17270</TotalTime>
  <Words>829</Words>
  <Application>Microsoft Office PowerPoint</Application>
  <PresentationFormat>On-screen Show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Default Design</vt:lpstr>
      <vt:lpstr>3_Ragozine template</vt:lpstr>
      <vt:lpstr>2_Ragozine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Family / Tribe / State</vt:lpstr>
      <vt:lpstr>Slide 16</vt:lpstr>
      <vt:lpstr>Slide 17</vt:lpstr>
      <vt:lpstr>Slide 18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Regent College: BIBL501  Old Testament Foundations</dc:title>
  <dc:creator>Carrie Giddings</dc:creator>
  <cp:lastModifiedBy>Media</cp:lastModifiedBy>
  <cp:revision>157</cp:revision>
  <dcterms:created xsi:type="dcterms:W3CDTF">2003-05-13T03:51:08Z</dcterms:created>
  <dcterms:modified xsi:type="dcterms:W3CDTF">2019-09-22T18:33:38Z</dcterms:modified>
</cp:coreProperties>
</file>