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3" r:id="rId3"/>
    <p:sldId id="462" r:id="rId4"/>
    <p:sldId id="465" r:id="rId5"/>
    <p:sldId id="467" r:id="rId6"/>
    <p:sldId id="468" r:id="rId7"/>
    <p:sldId id="466" r:id="rId8"/>
    <p:sldId id="469" r:id="rId9"/>
    <p:sldId id="470" r:id="rId10"/>
    <p:sldId id="471" r:id="rId11"/>
    <p:sldId id="454" r:id="rId12"/>
    <p:sldId id="472" r:id="rId13"/>
    <p:sldId id="452" r:id="rId1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207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2019-08-04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3400"/>
            <a:ext cx="9144000" cy="1295400"/>
          </a:xfrm>
        </p:spPr>
        <p:txBody>
          <a:bodyPr/>
          <a:lstStyle/>
          <a:p>
            <a:r>
              <a:rPr lang="en-US" b="1" spc="0" dirty="0">
                <a:latin typeface="Pare" panose="00000400000000000000" pitchFamily="2" charset="0"/>
              </a:rPr>
              <a:t>6. The Challenge of Priorities</a:t>
            </a:r>
            <a:endParaRPr lang="en-US" b="1" spc="0" dirty="0">
              <a:solidFill>
                <a:srgbClr val="FFFFC9"/>
              </a:solidFill>
              <a:latin typeface="Pare" panose="000004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5657557"/>
            <a:ext cx="8229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Eccles 1:12 – 2:11 (p. 613)</a:t>
            </a:r>
          </a:p>
          <a:p>
            <a:pPr algn="ctr">
              <a:spcBef>
                <a:spcPts val="6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Colossians 3:5-17.  (p. 1090)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EA18C2-932C-554D-8879-247380AE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281"/>
          <a:stretch/>
        </p:blipFill>
        <p:spPr>
          <a:xfrm>
            <a:off x="1295400" y="217678"/>
            <a:ext cx="6553200" cy="431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7632-A2A8-8641-9E73-CD7BB2A41825}"/>
              </a:ext>
            </a:extLst>
          </p:cNvPr>
          <p:cNvSpPr txBox="1"/>
          <p:nvPr/>
        </p:nvSpPr>
        <p:spPr>
          <a:xfrm>
            <a:off x="14478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77"/>
              </a:rPr>
              <a:t>From the heart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sz="4400" dirty="0"/>
              <a:t>3. Deceived, Distracted, Disinterested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/>
          <a:lstStyle/>
          <a:p>
            <a:r>
              <a:rPr lang="en-US" dirty="0"/>
              <a:t>DISINTERESTED</a:t>
            </a:r>
          </a:p>
          <a:p>
            <a:pPr lvl="1"/>
            <a:r>
              <a:rPr lang="en-US" dirty="0"/>
              <a:t>Apathy: indifference to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/>
              <a:t>So pervasive affecting not only non-Christians</a:t>
            </a:r>
          </a:p>
          <a:p>
            <a:pPr lvl="1"/>
            <a:r>
              <a:rPr lang="en-US" dirty="0"/>
              <a:t>Culture sets the patterns of thought &amp; behavior</a:t>
            </a:r>
          </a:p>
          <a:p>
            <a:pPr lvl="1"/>
            <a:r>
              <a:rPr lang="en-US" dirty="0"/>
              <a:t>Takes significant re-training to break out</a:t>
            </a:r>
          </a:p>
          <a:p>
            <a:pPr lvl="1"/>
            <a:r>
              <a:rPr lang="en-US" dirty="0"/>
              <a:t>Lack of zeal - spiritual </a:t>
            </a:r>
            <a:r>
              <a:rPr lang="en-US" dirty="0" err="1"/>
              <a:t>anaemia</a:t>
            </a:r>
            <a:endParaRPr lang="en-US" dirty="0"/>
          </a:p>
          <a:p>
            <a:pPr lvl="2"/>
            <a:r>
              <a:rPr lang="en-US" dirty="0"/>
              <a:t>Lack of power, joy, victory, …</a:t>
            </a:r>
          </a:p>
          <a:p>
            <a:r>
              <a:rPr lang="en-US" dirty="0"/>
              <a:t>Spread of the Gospel</a:t>
            </a:r>
          </a:p>
          <a:p>
            <a:pPr lvl="1"/>
            <a:r>
              <a:rPr lang="en-US" dirty="0"/>
              <a:t>People saw what Christians had and wanted it</a:t>
            </a:r>
          </a:p>
        </p:txBody>
      </p:sp>
    </p:spTree>
    <p:extLst>
      <p:ext uri="{BB962C8B-B14F-4D97-AF65-F5344CB8AC3E}">
        <p14:creationId xmlns:p14="http://schemas.microsoft.com/office/powerpoint/2010/main" xmlns="" val="40904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/>
              <a:t>We are selling our birthright when we compromise with the culture</a:t>
            </a:r>
          </a:p>
          <a:p>
            <a:pPr lvl="1"/>
            <a:r>
              <a:rPr lang="en-US" dirty="0"/>
              <a:t>In Christ we find peace for our souls</a:t>
            </a:r>
          </a:p>
          <a:p>
            <a:pPr lvl="1"/>
            <a:r>
              <a:rPr lang="en-US" dirty="0"/>
              <a:t>Re-ordering priorities changes character of our life</a:t>
            </a:r>
          </a:p>
          <a:p>
            <a:pPr lvl="1"/>
            <a:r>
              <a:rPr lang="en-US" dirty="0"/>
              <a:t>A blessing &amp; </a:t>
            </a:r>
            <a:r>
              <a:rPr lang="en-US"/>
              <a:t>a gift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Uncontainable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early church become dominant religion?</a:t>
            </a:r>
          </a:p>
          <a:p>
            <a:pPr lvl="1"/>
            <a:r>
              <a:rPr lang="en-US" dirty="0"/>
              <a:t>No advantage to convert</a:t>
            </a:r>
          </a:p>
          <a:p>
            <a:r>
              <a:rPr lang="en-US" dirty="0" err="1"/>
              <a:t>Gafcon</a:t>
            </a:r>
            <a:r>
              <a:rPr lang="en-US" dirty="0"/>
              <a:t>: Proclaiming Christ faithfully to Nations</a:t>
            </a:r>
          </a:p>
          <a:p>
            <a:pPr lvl="1"/>
            <a:r>
              <a:rPr lang="en-US" dirty="0"/>
              <a:t>Bishop from Northern Nigeria</a:t>
            </a:r>
          </a:p>
          <a:p>
            <a:pPr lvl="1"/>
            <a:r>
              <a:rPr lang="en-US" dirty="0"/>
              <a:t>Not sure they will live if they go to church</a:t>
            </a:r>
          </a:p>
          <a:p>
            <a:pPr lvl="1"/>
            <a:r>
              <a:rPr lang="en-US" dirty="0"/>
              <a:t>Yet the church grows and grows</a:t>
            </a:r>
          </a:p>
        </p:txBody>
      </p:sp>
    </p:spTree>
    <p:extLst>
      <p:ext uri="{BB962C8B-B14F-4D97-AF65-F5344CB8AC3E}">
        <p14:creationId xmlns:p14="http://schemas.microsoft.com/office/powerpoint/2010/main" xmlns="" val="21316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Purpose of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Ecclesiastes – the meaning of life</a:t>
            </a:r>
          </a:p>
          <a:p>
            <a:pPr lvl="1"/>
            <a:r>
              <a:rPr lang="en-US" dirty="0"/>
              <a:t>Much of what we do is like chasing the wind</a:t>
            </a:r>
          </a:p>
          <a:p>
            <a:pPr lvl="1"/>
            <a:r>
              <a:rPr lang="en-US" dirty="0"/>
              <a:t>Psychology Today:  Living purposefully is key</a:t>
            </a:r>
          </a:p>
          <a:p>
            <a:r>
              <a:rPr lang="en-US" dirty="0"/>
              <a:t>Solomon’s realization</a:t>
            </a:r>
          </a:p>
          <a:p>
            <a:pPr lvl="1"/>
            <a:r>
              <a:rPr lang="en-US" dirty="0"/>
              <a:t>Fear God &amp; keep his commandments (Eccl 12:13)</a:t>
            </a:r>
          </a:p>
          <a:p>
            <a:r>
              <a:rPr lang="en-US" dirty="0"/>
              <a:t>Why are people eager to embrace Christ?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Hunger in the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for wrong purpose does not deliver</a:t>
            </a:r>
          </a:p>
          <a:p>
            <a:pPr lvl="1"/>
            <a:r>
              <a:rPr lang="en-US" dirty="0"/>
              <a:t>The hunger remains</a:t>
            </a:r>
          </a:p>
          <a:p>
            <a:r>
              <a:rPr lang="en-US" dirty="0"/>
              <a:t>Turn away from distractions and false promises</a:t>
            </a:r>
          </a:p>
          <a:p>
            <a:pPr lvl="1"/>
            <a:r>
              <a:rPr lang="en-US" dirty="0"/>
              <a:t>Seek the things above (Col. 3:1-2)</a:t>
            </a:r>
          </a:p>
          <a:p>
            <a:pPr lvl="1"/>
            <a:r>
              <a:rPr lang="en-US" dirty="0"/>
              <a:t>Not neglect responsibilities: orient them correctly</a:t>
            </a:r>
          </a:p>
        </p:txBody>
      </p:sp>
    </p:spTree>
    <p:extLst>
      <p:ext uri="{BB962C8B-B14F-4D97-AF65-F5344CB8AC3E}">
        <p14:creationId xmlns:p14="http://schemas.microsoft.com/office/powerpoint/2010/main" xmlns="" val="2488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Hunger in the Soul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exhortations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Let the peace of Christ rule in your hearts (v 15)</a:t>
            </a:r>
          </a:p>
          <a:p>
            <a:pPr lvl="1"/>
            <a:r>
              <a:rPr lang="en-US" dirty="0"/>
              <a:t>Let the word of Christ dwell in you richly (V 16)</a:t>
            </a:r>
          </a:p>
          <a:p>
            <a:r>
              <a:rPr lang="en-US" dirty="0"/>
              <a:t>Why embrace the Gospel?</a:t>
            </a:r>
          </a:p>
          <a:p>
            <a:pPr lvl="1"/>
            <a:r>
              <a:rPr lang="en-US" dirty="0"/>
              <a:t>In Christ we find peace for our souls</a:t>
            </a:r>
          </a:p>
        </p:txBody>
      </p:sp>
    </p:spTree>
    <p:extLst>
      <p:ext uri="{BB962C8B-B14F-4D97-AF65-F5344CB8AC3E}">
        <p14:creationId xmlns:p14="http://schemas.microsoft.com/office/powerpoint/2010/main" xmlns="" val="7278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Hunger in the Soul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Church – no exhortations to evangelism?</a:t>
            </a:r>
          </a:p>
          <a:p>
            <a:pPr lvl="1"/>
            <a:r>
              <a:rPr lang="en-US" dirty="0"/>
              <a:t>Exhortations to faithfulness, holiness, service, …</a:t>
            </a:r>
          </a:p>
          <a:p>
            <a:pPr lvl="1"/>
            <a:r>
              <a:rPr lang="en-US" dirty="0"/>
              <a:t>Evangelism was happening … but no pressure</a:t>
            </a:r>
          </a:p>
          <a:p>
            <a:pPr lvl="1"/>
            <a:r>
              <a:rPr lang="en-US" dirty="0"/>
              <a:t>They raised the bar, yet people sought Jesus</a:t>
            </a:r>
          </a:p>
          <a:p>
            <a:r>
              <a:rPr lang="en-US" dirty="0"/>
              <a:t>Why do people choose Christ?</a:t>
            </a:r>
          </a:p>
          <a:p>
            <a:pPr lvl="1"/>
            <a:r>
              <a:rPr lang="en-US" dirty="0"/>
              <a:t>They see in Christians a quality of life, serenity,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402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dirty="0"/>
              <a:t>3. Deceived, Distracted, Disinterested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/>
          <a:lstStyle/>
          <a:p>
            <a:r>
              <a:rPr lang="en-US" dirty="0"/>
              <a:t>DECEIVED</a:t>
            </a:r>
          </a:p>
          <a:p>
            <a:pPr lvl="1"/>
            <a:r>
              <a:rPr lang="en-US" dirty="0"/>
              <a:t>Spiritual indifference permeating a culture</a:t>
            </a:r>
          </a:p>
          <a:p>
            <a:pPr lvl="1"/>
            <a:r>
              <a:rPr lang="en-US" dirty="0"/>
              <a:t>Three new “gods”</a:t>
            </a:r>
          </a:p>
          <a:p>
            <a:pPr lvl="2"/>
            <a:r>
              <a:rPr lang="en-US" dirty="0"/>
              <a:t>Lack of REASON to believe – science &amp; secularism</a:t>
            </a:r>
          </a:p>
          <a:p>
            <a:pPr lvl="2"/>
            <a:r>
              <a:rPr lang="en-US" dirty="0"/>
              <a:t>Lack of MOTIVATION – somebody else can worry</a:t>
            </a:r>
          </a:p>
          <a:p>
            <a:pPr lvl="2"/>
            <a:r>
              <a:rPr lang="en-US" dirty="0"/>
              <a:t>Lack of WILL – religion is too much hassle.</a:t>
            </a:r>
          </a:p>
          <a:p>
            <a:pPr lvl="1"/>
            <a:r>
              <a:rPr lang="en-US" dirty="0"/>
              <a:t>Worshipping one – leads to worshipping all.</a:t>
            </a:r>
          </a:p>
        </p:txBody>
      </p:sp>
    </p:spTree>
    <p:extLst>
      <p:ext uri="{BB962C8B-B14F-4D97-AF65-F5344CB8AC3E}">
        <p14:creationId xmlns:p14="http://schemas.microsoft.com/office/powerpoint/2010/main" xmlns="" val="3817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sz="4400" dirty="0"/>
              <a:t>3. Deceived, Distracted, Disinterested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/>
          <a:lstStyle/>
          <a:p>
            <a:pPr lvl="1"/>
            <a:r>
              <a:rPr lang="en-US" dirty="0"/>
              <a:t>The cultural shift is not delivering</a:t>
            </a:r>
          </a:p>
          <a:p>
            <a:pPr lvl="2"/>
            <a:r>
              <a:rPr lang="en-US" dirty="0"/>
              <a:t>People are lonely, anxious, awkward, afraid, …</a:t>
            </a:r>
          </a:p>
          <a:p>
            <a:pPr lvl="1"/>
            <a:r>
              <a:rPr lang="en-US" dirty="0"/>
              <a:t>They are distracted and disinterested</a:t>
            </a:r>
          </a:p>
          <a:p>
            <a:r>
              <a:rPr lang="en-US" dirty="0"/>
              <a:t>DISTRACTED</a:t>
            </a:r>
          </a:p>
          <a:p>
            <a:pPr lvl="1"/>
            <a:r>
              <a:rPr lang="en-US" dirty="0"/>
              <a:t>Jesus:  Parable of the Sower (Mark 4:1-20)</a:t>
            </a:r>
          </a:p>
        </p:txBody>
      </p:sp>
    </p:spTree>
    <p:extLst>
      <p:ext uri="{BB962C8B-B14F-4D97-AF65-F5344CB8AC3E}">
        <p14:creationId xmlns:p14="http://schemas.microsoft.com/office/powerpoint/2010/main" xmlns="" val="2788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sz="4400" dirty="0"/>
              <a:t>3. Deceived, Distracted, Disinterested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/>
          <a:lstStyle/>
          <a:p>
            <a:pPr lvl="1"/>
            <a:r>
              <a:rPr lang="en-US" dirty="0"/>
              <a:t>One group – sown in Thorns</a:t>
            </a:r>
          </a:p>
          <a:p>
            <a:pPr lvl="2"/>
            <a:r>
              <a:rPr lang="en-US" dirty="0"/>
              <a:t>Worldly concerns</a:t>
            </a:r>
          </a:p>
          <a:p>
            <a:pPr lvl="2"/>
            <a:r>
              <a:rPr lang="en-US" dirty="0"/>
              <a:t>Pursuit of riches</a:t>
            </a:r>
          </a:p>
          <a:p>
            <a:pPr lvl="2"/>
            <a:r>
              <a:rPr lang="en-US" dirty="0"/>
              <a:t>Licentious desire</a:t>
            </a:r>
          </a:p>
          <a:p>
            <a:pPr marL="1081088" lvl="2" indent="0">
              <a:buNone/>
            </a:pPr>
            <a:r>
              <a:rPr lang="en-US" dirty="0"/>
              <a:t>Distract people from cry of their soul</a:t>
            </a:r>
          </a:p>
          <a:p>
            <a:pPr lvl="1"/>
            <a:r>
              <a:rPr lang="en-US" i="1" dirty="0"/>
              <a:t>MATERIAL</a:t>
            </a:r>
            <a:r>
              <a:rPr lang="en-US" dirty="0"/>
              <a:t> – Hi-tech society consumes attention</a:t>
            </a:r>
          </a:p>
          <a:p>
            <a:pPr lvl="1"/>
            <a:r>
              <a:rPr lang="en-US" i="1" dirty="0"/>
              <a:t>SPIRITUAL</a:t>
            </a:r>
            <a:r>
              <a:rPr lang="en-US" dirty="0"/>
              <a:t> – People don’t want  to be alone with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9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20908</TotalTime>
  <Words>500</Words>
  <Application>Microsoft Office PowerPoint</Application>
  <PresentationFormat>On-screen Show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6. The Challenge of Priorities</vt:lpstr>
      <vt:lpstr>An Uncontainable Message</vt:lpstr>
      <vt:lpstr>1. Purpose of Life</vt:lpstr>
      <vt:lpstr>2. Hunger in the Soul</vt:lpstr>
      <vt:lpstr>2. Hunger in the Soul …</vt:lpstr>
      <vt:lpstr>2. Hunger in the Soul …</vt:lpstr>
      <vt:lpstr>3. Deceived, Distracted, Disinterested</vt:lpstr>
      <vt:lpstr>3. Deceived, Distracted, Disinterested …</vt:lpstr>
      <vt:lpstr>3. Deceived, Distracted, Disinterested …</vt:lpstr>
      <vt:lpstr>3. Deceived, Distracted, Disinterested …</vt:lpstr>
      <vt:lpstr>Living It</vt:lpstr>
      <vt:lpstr>Living It …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919</cp:revision>
  <cp:lastPrinted>2019-06-02T16:27:20Z</cp:lastPrinted>
  <dcterms:created xsi:type="dcterms:W3CDTF">2004-10-10T15:01:29Z</dcterms:created>
  <dcterms:modified xsi:type="dcterms:W3CDTF">2019-08-04T18:08:40Z</dcterms:modified>
</cp:coreProperties>
</file>