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63" r:id="rId5"/>
    <p:sldId id="264" r:id="rId6"/>
    <p:sldId id="265" r:id="rId7"/>
    <p:sldId id="266" r:id="rId8"/>
    <p:sldId id="259" r:id="rId9"/>
    <p:sldId id="267" r:id="rId10"/>
    <p:sldId id="260" r:id="rId11"/>
    <p:sldId id="268" r:id="rId12"/>
    <p:sldId id="261" r:id="rId13"/>
    <p:sldId id="269" r:id="rId14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04" y="6376089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1. What is it?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Colossians 3:1-17</a:t>
            </a:r>
          </a:p>
          <a:p>
            <a:r>
              <a:rPr lang="en-US" dirty="0"/>
              <a:t>p. 1089-90</a:t>
            </a:r>
          </a:p>
        </p:txBody>
      </p:sp>
    </p:spTree>
    <p:extLst>
      <p:ext uri="{BB962C8B-B14F-4D97-AF65-F5344CB8AC3E}">
        <p14:creationId xmlns:p14="http://schemas.microsoft.com/office/powerpoint/2010/main" val="1653008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A New DISPOSITION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“Let the PEACE of Christ rule in your hearts”  (v 15)</a:t>
            </a:r>
          </a:p>
          <a:p>
            <a:pPr lvl="1"/>
            <a:r>
              <a:rPr lang="en-US" dirty="0"/>
              <a:t>Peace does not come from our own effort</a:t>
            </a:r>
          </a:p>
          <a:p>
            <a:pPr lvl="1"/>
            <a:r>
              <a:rPr lang="en-US" dirty="0"/>
              <a:t>It is a gift  (John 14:27)</a:t>
            </a:r>
          </a:p>
          <a:p>
            <a:pPr lvl="1"/>
            <a:r>
              <a:rPr lang="en-US" dirty="0"/>
              <a:t>Let peace rule – flourish &amp; grow</a:t>
            </a:r>
          </a:p>
          <a:p>
            <a:r>
              <a:rPr lang="en-US" dirty="0"/>
              <a:t>“Let the WORD of Christ dwell in you richly”  (v 16)</a:t>
            </a:r>
          </a:p>
          <a:p>
            <a:pPr lvl="1"/>
            <a:r>
              <a:rPr lang="en-US" dirty="0"/>
              <a:t>Dwelling in the Word is like marinating, basking, soaking</a:t>
            </a:r>
          </a:p>
          <a:p>
            <a:pPr lvl="1"/>
            <a:r>
              <a:rPr lang="en-US" dirty="0"/>
              <a:t>Cultivated by “teaching” and “admonishing” (v 16)</a:t>
            </a:r>
          </a:p>
        </p:txBody>
      </p:sp>
    </p:spTree>
    <p:extLst>
      <p:ext uri="{BB962C8B-B14F-4D97-AF65-F5344CB8AC3E}">
        <p14:creationId xmlns:p14="http://schemas.microsoft.com/office/powerpoint/2010/main" val="165020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3. A New DISPOSITION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thankful – </a:t>
            </a:r>
          </a:p>
          <a:p>
            <a:pPr lvl="1"/>
            <a:r>
              <a:rPr lang="en-US" dirty="0"/>
              <a:t>The third thing he says three times  (v 15, 16, 17)</a:t>
            </a:r>
          </a:p>
          <a:p>
            <a:pPr lvl="1"/>
            <a:r>
              <a:rPr lang="en-US" dirty="0"/>
              <a:t>Thankfulness is not something we conjure up</a:t>
            </a:r>
          </a:p>
          <a:p>
            <a:pPr lvl="1"/>
            <a:r>
              <a:rPr lang="en-US" dirty="0"/>
              <a:t>The result of rightly perceiving reality.</a:t>
            </a:r>
          </a:p>
        </p:txBody>
      </p:sp>
    </p:spTree>
    <p:extLst>
      <p:ext uri="{BB962C8B-B14F-4D97-AF65-F5344CB8AC3E}">
        <p14:creationId xmlns:p14="http://schemas.microsoft.com/office/powerpoint/2010/main" val="697401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2"/>
            <a:ext cx="8515351" cy="4875555"/>
          </a:xfrm>
        </p:spPr>
        <p:txBody>
          <a:bodyPr/>
          <a:lstStyle/>
          <a:p>
            <a:r>
              <a:rPr lang="en-US" dirty="0"/>
              <a:t>Spiritual practices are good – Bible commands them</a:t>
            </a:r>
          </a:p>
          <a:p>
            <a:pPr lvl="1"/>
            <a:r>
              <a:rPr lang="en-US" dirty="0"/>
              <a:t>They cultivate our life in Christ</a:t>
            </a:r>
          </a:p>
          <a:p>
            <a:pPr lvl="1"/>
            <a:r>
              <a:rPr lang="en-US" dirty="0"/>
              <a:t>Not all forms of spirituality &amp; practices are good</a:t>
            </a:r>
          </a:p>
          <a:p>
            <a:pPr lvl="1"/>
            <a:r>
              <a:rPr lang="en-US" dirty="0"/>
              <a:t>They can be disconnected from anything outside themselves</a:t>
            </a:r>
          </a:p>
          <a:p>
            <a:r>
              <a:rPr lang="en-US" dirty="0"/>
              <a:t>Wrong ways to pursue spiritual fullness</a:t>
            </a:r>
          </a:p>
          <a:p>
            <a:pPr lvl="1"/>
            <a:r>
              <a:rPr lang="en-US" dirty="0"/>
              <a:t>Focus on rules – food, sabbath, visions, worship spirits</a:t>
            </a:r>
          </a:p>
          <a:p>
            <a:pPr lvl="1"/>
            <a:r>
              <a:rPr lang="en-US" dirty="0"/>
              <a:t>They have a place – they are commanded and encouraged</a:t>
            </a:r>
          </a:p>
        </p:txBody>
      </p:sp>
    </p:spTree>
    <p:extLst>
      <p:ext uri="{BB962C8B-B14F-4D97-AF65-F5344CB8AC3E}">
        <p14:creationId xmlns:p14="http://schemas.microsoft.com/office/powerpoint/2010/main" val="3641578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are not the focus</a:t>
            </a:r>
          </a:p>
          <a:p>
            <a:pPr lvl="1"/>
            <a:r>
              <a:rPr lang="en-US" dirty="0"/>
              <a:t>The focus is always Christ  (2:17)</a:t>
            </a:r>
          </a:p>
          <a:p>
            <a:r>
              <a:rPr lang="en-US" dirty="0"/>
              <a:t>The spiritual practices that help us present a challenge</a:t>
            </a:r>
          </a:p>
          <a:p>
            <a:pPr lvl="1"/>
            <a:r>
              <a:rPr lang="en-US" dirty="0"/>
              <a:t>Without them we can never cultivate our walk with Christ</a:t>
            </a:r>
          </a:p>
          <a:p>
            <a:pPr lvl="1"/>
            <a:r>
              <a:rPr lang="en-US" dirty="0"/>
              <a:t>Scripture commands them: prayer, fasting, devotion, …</a:t>
            </a:r>
          </a:p>
          <a:p>
            <a:pPr lvl="1"/>
            <a:r>
              <a:rPr lang="en-US" dirty="0"/>
              <a:t>They are essential to spiritual growth and vitality</a:t>
            </a:r>
          </a:p>
          <a:p>
            <a:pPr lvl="1"/>
            <a:r>
              <a:rPr lang="en-US" dirty="0"/>
              <a:t>But JESUS is always the Focus!</a:t>
            </a:r>
          </a:p>
        </p:txBody>
      </p:sp>
    </p:spTree>
    <p:extLst>
      <p:ext uri="{BB962C8B-B14F-4D97-AF65-F5344CB8AC3E}">
        <p14:creationId xmlns:p14="http://schemas.microsoft.com/office/powerpoint/2010/main" val="101279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what it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this thing called “Faith” I want to take?</a:t>
            </a:r>
          </a:p>
          <a:p>
            <a:pPr lvl="1"/>
            <a:r>
              <a:rPr lang="en-US" dirty="0"/>
              <a:t>E.g. Finding a stapler … or a hair-iron</a:t>
            </a:r>
          </a:p>
          <a:p>
            <a:r>
              <a:rPr lang="en-US" dirty="0"/>
              <a:t>The “faith” we take into life:</a:t>
            </a:r>
          </a:p>
          <a:p>
            <a:pPr lvl="1"/>
            <a:r>
              <a:rPr lang="en-US" dirty="0"/>
              <a:t>Is built on a New PERSPECTIVE</a:t>
            </a:r>
          </a:p>
          <a:p>
            <a:pPr lvl="1"/>
            <a:r>
              <a:rPr lang="en-US" dirty="0"/>
              <a:t>Leads to a New LIFESTYLE</a:t>
            </a:r>
          </a:p>
          <a:p>
            <a:pPr lvl="1"/>
            <a:r>
              <a:rPr lang="en-US" dirty="0"/>
              <a:t>Flowing out of a New DISPOSITION</a:t>
            </a:r>
          </a:p>
        </p:txBody>
      </p:sp>
    </p:spTree>
    <p:extLst>
      <p:ext uri="{BB962C8B-B14F-4D97-AF65-F5344CB8AC3E}">
        <p14:creationId xmlns:p14="http://schemas.microsoft.com/office/powerpoint/2010/main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A New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to live as if God exists</a:t>
            </a:r>
          </a:p>
          <a:p>
            <a:r>
              <a:rPr lang="en-US" dirty="0"/>
              <a:t>Assumed it meant I did a spiritual activity in the day</a:t>
            </a:r>
          </a:p>
          <a:p>
            <a:pPr lvl="1"/>
            <a:r>
              <a:rPr lang="en-US" dirty="0"/>
              <a:t>Memory verse on my desk</a:t>
            </a:r>
          </a:p>
          <a:p>
            <a:pPr lvl="1"/>
            <a:r>
              <a:rPr lang="en-US" dirty="0"/>
              <a:t>Praying at specific moments </a:t>
            </a:r>
          </a:p>
          <a:p>
            <a:pPr lvl="1"/>
            <a:r>
              <a:rPr lang="en-US" dirty="0"/>
              <a:t>Evangelizing my fellow workers</a:t>
            </a:r>
          </a:p>
        </p:txBody>
      </p:sp>
    </p:spTree>
    <p:extLst>
      <p:ext uri="{BB962C8B-B14F-4D97-AF65-F5344CB8AC3E}">
        <p14:creationId xmlns:p14="http://schemas.microsoft.com/office/powerpoint/2010/main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1. A New PERSPECTIVE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Suggests “living faith” is collection of spiritual activities</a:t>
            </a:r>
          </a:p>
          <a:p>
            <a:pPr lvl="1"/>
            <a:r>
              <a:rPr lang="en-US" dirty="0"/>
              <a:t>They are good – we should be doing them regularly</a:t>
            </a:r>
          </a:p>
          <a:p>
            <a:pPr lvl="1"/>
            <a:r>
              <a:rPr lang="en-US" dirty="0"/>
              <a:t>Worshipping, witnessing, listening, praying, …</a:t>
            </a:r>
          </a:p>
          <a:p>
            <a:pPr lvl="1"/>
            <a:r>
              <a:rPr lang="en-US" dirty="0"/>
              <a:t>Key to growing in our walk with the Lord</a:t>
            </a:r>
          </a:p>
          <a:p>
            <a:pPr lvl="1"/>
            <a:r>
              <a:rPr lang="en-US" dirty="0"/>
              <a:t>They are not the “faith” itself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6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1. A New PERSPECTIVE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makes the activities of living the enemy</a:t>
            </a:r>
          </a:p>
          <a:p>
            <a:pPr lvl="1"/>
            <a:r>
              <a:rPr lang="en-US" dirty="0"/>
              <a:t>Makes other people a hindrance to our walk with God</a:t>
            </a:r>
          </a:p>
          <a:p>
            <a:pPr lvl="1"/>
            <a:r>
              <a:rPr lang="en-US" dirty="0"/>
              <a:t>This thinking is wrong and unbiblical</a:t>
            </a:r>
          </a:p>
          <a:p>
            <a:pPr lvl="1"/>
            <a:r>
              <a:rPr lang="en-US" dirty="0"/>
              <a:t>The Holy Spirit uses these experiences to form Christ in me</a:t>
            </a:r>
          </a:p>
          <a:p>
            <a:r>
              <a:rPr lang="en-US" dirty="0"/>
              <a:t>We need a NEW PERSPECTIVE</a:t>
            </a:r>
          </a:p>
          <a:p>
            <a:pPr lvl="1"/>
            <a:r>
              <a:rPr lang="en-US" dirty="0"/>
              <a:t>We need the </a:t>
            </a:r>
            <a:r>
              <a:rPr lang="en-US" i="1" dirty="0"/>
              <a:t>RIGHT </a:t>
            </a:r>
            <a:r>
              <a:rPr lang="en-US" dirty="0"/>
              <a:t> perspective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2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1. A New PERSPECTIVE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2"/>
            <a:ext cx="8515351" cy="5185043"/>
          </a:xfrm>
        </p:spPr>
        <p:txBody>
          <a:bodyPr/>
          <a:lstStyle/>
          <a:p>
            <a:r>
              <a:rPr lang="en-US" dirty="0"/>
              <a:t>Living as if God exists not about opinions/preferences</a:t>
            </a:r>
          </a:p>
          <a:p>
            <a:pPr lvl="1"/>
            <a:r>
              <a:rPr lang="en-US" dirty="0"/>
              <a:t>It is about REALITY</a:t>
            </a:r>
          </a:p>
          <a:p>
            <a:r>
              <a:rPr lang="en-US" dirty="0"/>
              <a:t>God is real</a:t>
            </a:r>
          </a:p>
          <a:p>
            <a:pPr lvl="1"/>
            <a:r>
              <a:rPr lang="en-US" dirty="0"/>
              <a:t>He has been working on salvation for the world – Jesus</a:t>
            </a:r>
          </a:p>
          <a:p>
            <a:pPr lvl="1"/>
            <a:r>
              <a:rPr lang="en-US" dirty="0"/>
              <a:t>These facts are the basis of a new, right perspective</a:t>
            </a:r>
          </a:p>
          <a:p>
            <a:pPr lvl="1"/>
            <a:r>
              <a:rPr lang="en-US" dirty="0"/>
              <a:t>When Jesus returns “we will appear with him in glory” (v 4)</a:t>
            </a:r>
          </a:p>
          <a:p>
            <a:pPr lvl="1"/>
            <a:r>
              <a:rPr lang="en-US" dirty="0"/>
              <a:t>A prize so amazing, awesome, … dumb not to focus on it</a:t>
            </a:r>
          </a:p>
          <a:p>
            <a:pPr lvl="1"/>
            <a:r>
              <a:rPr lang="en-US" dirty="0"/>
              <a:t>It guides our every decision</a:t>
            </a:r>
          </a:p>
        </p:txBody>
      </p:sp>
    </p:spTree>
    <p:extLst>
      <p:ext uri="{BB962C8B-B14F-4D97-AF65-F5344CB8AC3E}">
        <p14:creationId xmlns:p14="http://schemas.microsoft.com/office/powerpoint/2010/main" val="4170909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1. A New PERSPECTIVE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2"/>
            <a:ext cx="8515351" cy="5185043"/>
          </a:xfrm>
        </p:spPr>
        <p:txBody>
          <a:bodyPr/>
          <a:lstStyle/>
          <a:p>
            <a:r>
              <a:rPr lang="en-US" dirty="0"/>
              <a:t>Therefore Paul gives 2 commands:</a:t>
            </a:r>
          </a:p>
          <a:p>
            <a:pPr lvl="1"/>
            <a:r>
              <a:rPr lang="en-US" dirty="0"/>
              <a:t>Seek </a:t>
            </a:r>
            <a:r>
              <a:rPr lang="en-US" i="1" dirty="0"/>
              <a:t>things </a:t>
            </a:r>
            <a:r>
              <a:rPr lang="en-US" b="1" i="1" dirty="0"/>
              <a:t>above </a:t>
            </a:r>
            <a:r>
              <a:rPr lang="en-US" i="1" dirty="0"/>
              <a:t> </a:t>
            </a:r>
            <a:r>
              <a:rPr lang="en-US" dirty="0"/>
              <a:t>(v 1)</a:t>
            </a:r>
          </a:p>
          <a:p>
            <a:pPr lvl="1"/>
            <a:r>
              <a:rPr lang="en-US" dirty="0"/>
              <a:t>Focus, “set your minds” on </a:t>
            </a:r>
            <a:r>
              <a:rPr lang="en-US" i="1" dirty="0"/>
              <a:t>things </a:t>
            </a:r>
            <a:r>
              <a:rPr lang="en-US" b="1" i="1" dirty="0"/>
              <a:t>above </a:t>
            </a:r>
            <a:r>
              <a:rPr lang="en-US" i="1" dirty="0"/>
              <a:t> </a:t>
            </a:r>
            <a:r>
              <a:rPr lang="en-US" dirty="0"/>
              <a:t>(v 2)</a:t>
            </a:r>
          </a:p>
          <a:p>
            <a:pPr lvl="1"/>
            <a:r>
              <a:rPr lang="en-US" dirty="0"/>
              <a:t>Not things on the earth</a:t>
            </a:r>
          </a:p>
          <a:p>
            <a:r>
              <a:rPr lang="en-US" dirty="0"/>
              <a:t>Feb 2018 Boko Haram snatches girls from </a:t>
            </a:r>
            <a:r>
              <a:rPr lang="en-US" dirty="0" err="1"/>
              <a:t>Dapchi</a:t>
            </a:r>
            <a:endParaRPr lang="en-US" dirty="0"/>
          </a:p>
          <a:p>
            <a:pPr lvl="1"/>
            <a:r>
              <a:rPr lang="en-US" dirty="0"/>
              <a:t>One was not released:  Leah </a:t>
            </a:r>
            <a:r>
              <a:rPr lang="en-US" dirty="0" err="1"/>
              <a:t>Sharibu</a:t>
            </a:r>
            <a:endParaRPr lang="en-US" dirty="0"/>
          </a:p>
          <a:p>
            <a:pPr lvl="1"/>
            <a:r>
              <a:rPr lang="en-US" dirty="0"/>
              <a:t>She wouldn’t pretend to convert so that she could go home.</a:t>
            </a:r>
          </a:p>
          <a:p>
            <a:pPr lvl="1"/>
            <a:r>
              <a:rPr lang="en-US" dirty="0"/>
              <a:t>Her focus and her heart were set on things above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1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A New LIFESTYLE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Living our faith means we “put off” and “put on”</a:t>
            </a:r>
          </a:p>
          <a:p>
            <a:pPr lvl="1"/>
            <a:r>
              <a:rPr lang="en-US" dirty="0"/>
              <a:t>Each is mentioned three times</a:t>
            </a:r>
          </a:p>
          <a:p>
            <a:pPr lvl="1"/>
            <a:r>
              <a:rPr lang="en-US" dirty="0"/>
              <a:t>Put off/to death  (v 5, 8, 9)</a:t>
            </a:r>
          </a:p>
          <a:p>
            <a:pPr lvl="1"/>
            <a:r>
              <a:rPr lang="en-US" dirty="0"/>
              <a:t>Put on  (v 10, 12, 14)</a:t>
            </a:r>
          </a:p>
        </p:txBody>
      </p:sp>
    </p:spTree>
    <p:extLst>
      <p:ext uri="{BB962C8B-B14F-4D97-AF65-F5344CB8AC3E}">
        <p14:creationId xmlns:p14="http://schemas.microsoft.com/office/powerpoint/2010/main" val="33047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2. A New LIFESTYLE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off – </a:t>
            </a:r>
          </a:p>
          <a:p>
            <a:pPr lvl="1"/>
            <a:r>
              <a:rPr lang="en-US" dirty="0"/>
              <a:t>Sexual immorality, impurity, lust, evil desire, greed, anger, malice, slander, obscene talk</a:t>
            </a:r>
          </a:p>
          <a:p>
            <a:r>
              <a:rPr lang="en-US" dirty="0"/>
              <a:t>Put on – </a:t>
            </a:r>
          </a:p>
          <a:p>
            <a:pPr lvl="1"/>
            <a:r>
              <a:rPr lang="en-US" dirty="0"/>
              <a:t>Compassion, kindness, humility, meekness, patience, love</a:t>
            </a:r>
          </a:p>
          <a:p>
            <a:r>
              <a:rPr lang="en-US" dirty="0"/>
              <a:t>About things we do and </a:t>
            </a:r>
            <a:r>
              <a:rPr lang="en-US" i="1" dirty="0"/>
              <a:t>why </a:t>
            </a:r>
            <a:r>
              <a:rPr lang="en-US" dirty="0"/>
              <a:t> and </a:t>
            </a:r>
            <a:r>
              <a:rPr lang="en-US" i="1" dirty="0"/>
              <a:t>how </a:t>
            </a:r>
            <a:r>
              <a:rPr lang="en-US" dirty="0"/>
              <a:t> we do them</a:t>
            </a:r>
          </a:p>
          <a:p>
            <a:pPr lvl="1"/>
            <a:r>
              <a:rPr lang="en-US" dirty="0"/>
              <a:t>Put off worldly ways and put on the ways of Christ</a:t>
            </a:r>
          </a:p>
        </p:txBody>
      </p:sp>
    </p:spTree>
    <p:extLst>
      <p:ext uri="{BB962C8B-B14F-4D97-AF65-F5344CB8AC3E}">
        <p14:creationId xmlns:p14="http://schemas.microsoft.com/office/powerpoint/2010/main" val="13499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714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AmsiProNarw-SemiBold</vt:lpstr>
      <vt:lpstr>Arial</vt:lpstr>
      <vt:lpstr>Calibri</vt:lpstr>
      <vt:lpstr>Merriweather Bold</vt:lpstr>
      <vt:lpstr>Wingdings</vt:lpstr>
      <vt:lpstr>Wingdings 2</vt:lpstr>
      <vt:lpstr>Office Theme</vt:lpstr>
      <vt:lpstr>1. What is it?</vt:lpstr>
      <vt:lpstr>Knowing what it is</vt:lpstr>
      <vt:lpstr>1. A New PERSPECTIVE</vt:lpstr>
      <vt:lpstr>1. A New PERSPECTIVE …</vt:lpstr>
      <vt:lpstr>1. A New PERSPECTIVE …</vt:lpstr>
      <vt:lpstr>1. A New PERSPECTIVE …</vt:lpstr>
      <vt:lpstr>1. A New PERSPECTIVE …</vt:lpstr>
      <vt:lpstr>2. A New LIFESTYLE</vt:lpstr>
      <vt:lpstr>2. A New LIFESTYLE …</vt:lpstr>
      <vt:lpstr>3. A New DISPOSITION</vt:lpstr>
      <vt:lpstr>3. A New DISPOSITION …</vt:lpstr>
      <vt:lpstr>Living It</vt:lpstr>
      <vt:lpstr>Living It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Geoff Chapman</cp:lastModifiedBy>
  <cp:revision>15</cp:revision>
  <cp:lastPrinted>2019-09-08T15:50:47Z</cp:lastPrinted>
  <dcterms:created xsi:type="dcterms:W3CDTF">2019-09-06T23:49:06Z</dcterms:created>
  <dcterms:modified xsi:type="dcterms:W3CDTF">2019-09-08T15:51:10Z</dcterms:modified>
</cp:coreProperties>
</file>