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76" y="-11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Why we make? What we make?"/>
          <p:cNvSpPr txBox="1"/>
          <p:nvPr/>
        </p:nvSpPr>
        <p:spPr>
          <a:xfrm>
            <a:off x="2239441" y="1449554"/>
            <a:ext cx="85259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r>
              <a:t>Why we make? What we make?</a:t>
            </a:r>
          </a:p>
        </p:txBody>
      </p:sp>
      <p:sp>
        <p:nvSpPr>
          <p:cNvPr id="120" name="Genesis 2:26-31"/>
          <p:cNvSpPr txBox="1"/>
          <p:nvPr/>
        </p:nvSpPr>
        <p:spPr>
          <a:xfrm>
            <a:off x="5431818" y="4799216"/>
            <a:ext cx="2915863" cy="5488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900"/>
            </a:lvl1pPr>
          </a:lstStyle>
          <a:p>
            <a:r>
              <a:rPr dirty="0"/>
              <a:t>Genesis </a:t>
            </a:r>
            <a:r>
              <a:rPr lang="en-US" dirty="0" smtClean="0"/>
              <a:t>1</a:t>
            </a:r>
            <a:r>
              <a:rPr dirty="0" smtClean="0"/>
              <a:t>:26-31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lture (n)"/>
          <p:cNvSpPr txBox="1"/>
          <p:nvPr/>
        </p:nvSpPr>
        <p:spPr>
          <a:xfrm>
            <a:off x="5420117" y="139696"/>
            <a:ext cx="2687856" cy="685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Culture (n)</a:t>
            </a:r>
            <a:r>
              <a:t> </a:t>
            </a:r>
          </a:p>
        </p:txBody>
      </p:sp>
      <p:sp>
        <p:nvSpPr>
          <p:cNvPr id="123" name="1. The cultivation of Land, and derived senses The action or practice of cultivating the soil; tillage The piece of tilled land; a cultivated filed Cultivated condition"/>
          <p:cNvSpPr txBox="1"/>
          <p:nvPr/>
        </p:nvSpPr>
        <p:spPr>
          <a:xfrm>
            <a:off x="250202" y="958850"/>
            <a:ext cx="10065996" cy="198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1. The cultivation of Land, and derived senses</a:t>
            </a:r>
            <a:br/>
            <a:r>
              <a:rPr sz="2800"/>
              <a:t>The action or practice of cultivating the soil; tillage</a:t>
            </a:r>
            <a:br>
              <a:rPr sz="2800"/>
            </a:br>
            <a:r>
              <a:rPr sz="2800"/>
              <a:t>The piece of tilled land; a cultivated filed</a:t>
            </a:r>
            <a:br>
              <a:rPr sz="2800"/>
            </a:br>
            <a:r>
              <a:rPr sz="2800"/>
              <a:t>Cultivated condition </a:t>
            </a:r>
          </a:p>
        </p:txBody>
      </p:sp>
      <p:sp>
        <p:nvSpPr>
          <p:cNvPr id="124" name="2. The cultivating or rearing of a plant or crop The rearing got raising of certain animals, such as fish oysters, bees, etc, or the production of natural animal products such as silk"/>
          <p:cNvSpPr txBox="1"/>
          <p:nvPr/>
        </p:nvSpPr>
        <p:spPr>
          <a:xfrm>
            <a:off x="182854" y="3346446"/>
            <a:ext cx="12842292" cy="154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2. The cultivating or rearing of a plant or crop</a:t>
            </a:r>
            <a:br/>
            <a:r>
              <a:rPr sz="2800"/>
              <a:t>The rearing got raising of certain animals, such as fish oysters, bees, etc, or the production of natural animal products such as silk</a:t>
            </a:r>
          </a:p>
        </p:txBody>
      </p:sp>
      <p:sp>
        <p:nvSpPr>
          <p:cNvPr id="125" name="3.Biology…"/>
          <p:cNvSpPr txBox="1"/>
          <p:nvPr/>
        </p:nvSpPr>
        <p:spPr>
          <a:xfrm>
            <a:off x="130758" y="5140318"/>
            <a:ext cx="12946483" cy="284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3.Biology</a:t>
            </a:r>
          </a:p>
          <a:p>
            <a:pPr algn="l">
              <a:defRPr sz="2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The artificial propagation and growing of microorganisms, or of plant and animal cells, tissues, etc,</a:t>
            </a:r>
          </a:p>
          <a:p>
            <a:pPr algn="l">
              <a:defRPr sz="2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in liquid or solid nutrient media in vitro.</a:t>
            </a:r>
            <a:br/>
            <a:r>
              <a:t>The product of such culture; a growth or crop of artificially maintained microorganisms, cells, etc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1" animBg="1" advAuto="0"/>
      <p:bldP spid="124" grpId="2" animBg="1" advAuto="0"/>
      <p:bldP spid="125" grpId="3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Extended usage"/>
          <p:cNvSpPr txBox="1"/>
          <p:nvPr/>
        </p:nvSpPr>
        <p:spPr>
          <a:xfrm>
            <a:off x="4000500" y="253999"/>
            <a:ext cx="3654654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Extended usage</a:t>
            </a:r>
          </a:p>
        </p:txBody>
      </p:sp>
      <p:sp>
        <p:nvSpPr>
          <p:cNvPr id="128" name="5. The cultivation or development of the mind, faculties, manners, etc; improvement by education and training.…"/>
          <p:cNvSpPr txBox="1"/>
          <p:nvPr/>
        </p:nvSpPr>
        <p:spPr>
          <a:xfrm>
            <a:off x="-26188" y="1047751"/>
            <a:ext cx="12158066" cy="213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5. The cultivation or development of the mind, faculties, manners, etc; improvement by education and training.</a:t>
            </a:r>
          </a:p>
          <a:p>
            <a:pPr algn="l">
              <a:defRPr sz="2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Training and improvement of the human body.</a:t>
            </a:r>
          </a:p>
          <a:p>
            <a:pPr algn="l">
              <a:defRPr sz="2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The devoting of attention to or the study of a subject or pursuit.</a:t>
            </a:r>
          </a:p>
        </p:txBody>
      </p:sp>
      <p:sp>
        <p:nvSpPr>
          <p:cNvPr id="129" name="6. Refinement of mind, taste, and manners; artistic and intellectual development. Hence: the arts and other manifestations of human intellectual achievement regarded collectively."/>
          <p:cNvSpPr txBox="1"/>
          <p:nvPr/>
        </p:nvSpPr>
        <p:spPr>
          <a:xfrm>
            <a:off x="70104" y="3289303"/>
            <a:ext cx="12971730" cy="243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6. Refinement of mind, taste, and manners; artistic and intellectual development. Hence: the arts and other manifestations of human intellectual achievement regarded collectively. </a:t>
            </a:r>
          </a:p>
        </p:txBody>
      </p:sp>
      <p:sp>
        <p:nvSpPr>
          <p:cNvPr id="130" name="7. Chiefly as a count noun, The distinctive ideas, customs, social behaviour, products, or way of life of a particular nation, society, people, or period. Hence: a society or group characterized by such customs, etc. (1820~) With modifying noun: a way of life or social environment characterized by or associated with the specified quality or thing; a group of people subscribing or belonging to this.(1912~)"/>
          <p:cNvSpPr txBox="1"/>
          <p:nvPr/>
        </p:nvSpPr>
        <p:spPr>
          <a:xfrm>
            <a:off x="13144" y="5835655"/>
            <a:ext cx="12775312" cy="373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7. Chiefly as a count noun, The distinctive ideas, customs, social behaviour, products, or way of life of a particular nation, society, people, or period. Hence: a society or group characterized by such customs, etc. (1820~)</a:t>
            </a:r>
            <a:br/>
            <a:r>
              <a:rPr sz="2800"/>
              <a:t>With modifying noun: a way of life or social environment characterized by or associated with the specified quality or thing; a group of people subscribing or belonging to this.(1912~)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1" animBg="1" advAuto="0"/>
      <p:bldP spid="129" grpId="2" animBg="1" advAuto="0"/>
      <p:bldP spid="130" grpId="3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enesis 2"/>
          <p:cNvSpPr txBox="1"/>
          <p:nvPr/>
        </p:nvSpPr>
        <p:spPr>
          <a:xfrm>
            <a:off x="5011750" y="272266"/>
            <a:ext cx="2295500" cy="687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Genesis </a:t>
            </a:r>
            <a:r>
              <a:rPr lang="en-US" dirty="0" smtClean="0"/>
              <a:t>1</a:t>
            </a:r>
            <a:endParaRPr dirty="0"/>
          </a:p>
        </p:txBody>
      </p:sp>
      <p:sp>
        <p:nvSpPr>
          <p:cNvPr id="133" name="1. God is already making"/>
          <p:cNvSpPr txBox="1"/>
          <p:nvPr/>
        </p:nvSpPr>
        <p:spPr>
          <a:xfrm>
            <a:off x="477100" y="1454149"/>
            <a:ext cx="5522800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1. God is already making</a:t>
            </a:r>
          </a:p>
        </p:txBody>
      </p:sp>
      <p:sp>
        <p:nvSpPr>
          <p:cNvPr id="134" name="2. God made human in His image, image of “our”"/>
          <p:cNvSpPr txBox="1"/>
          <p:nvPr/>
        </p:nvSpPr>
        <p:spPr>
          <a:xfrm>
            <a:off x="436461" y="2482849"/>
            <a:ext cx="10734879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2. God made human in His image, image of “our”</a:t>
            </a:r>
          </a:p>
        </p:txBody>
      </p:sp>
      <p:sp>
        <p:nvSpPr>
          <p:cNvPr id="135" name="Making is an expression of who you are"/>
          <p:cNvSpPr txBox="1"/>
          <p:nvPr/>
        </p:nvSpPr>
        <p:spPr>
          <a:xfrm>
            <a:off x="398741" y="3600449"/>
            <a:ext cx="8625918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Making is an expression of who you are</a:t>
            </a:r>
          </a:p>
        </p:txBody>
      </p:sp>
      <p:sp>
        <p:nvSpPr>
          <p:cNvPr id="136" name="God can only make good and beautiful thing"/>
          <p:cNvSpPr txBox="1"/>
          <p:nvPr/>
        </p:nvSpPr>
        <p:spPr>
          <a:xfrm>
            <a:off x="411391" y="4533899"/>
            <a:ext cx="9743618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God can only make good and beautiful thing</a:t>
            </a:r>
          </a:p>
        </p:txBody>
      </p:sp>
      <p:sp>
        <p:nvSpPr>
          <p:cNvPr id="137" name="Beautiful is a shale of love, goodness,  generosity,  joy…."/>
          <p:cNvSpPr txBox="1"/>
          <p:nvPr/>
        </p:nvSpPr>
        <p:spPr>
          <a:xfrm>
            <a:off x="301333" y="5467350"/>
            <a:ext cx="11005135" cy="127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Beautiful is a shale of love, goodness,  generosity, </a:t>
            </a:r>
            <a:br/>
            <a:r>
              <a:t>joy…. </a:t>
            </a:r>
          </a:p>
        </p:txBody>
      </p:sp>
      <p:sp>
        <p:nvSpPr>
          <p:cNvPr id="138" name="美味しい…"/>
          <p:cNvSpPr txBox="1"/>
          <p:nvPr/>
        </p:nvSpPr>
        <p:spPr>
          <a:xfrm>
            <a:off x="3778842" y="7137399"/>
            <a:ext cx="4558116" cy="171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700">
                <a:solidFill>
                  <a:srgbClr val="E8A433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美味しい</a:t>
            </a:r>
          </a:p>
          <a:p>
            <a:pPr>
              <a:defRPr sz="4700">
                <a:solidFill>
                  <a:srgbClr val="E8A433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(beautiful taste)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1" animBg="1" advAuto="0"/>
      <p:bldP spid="134" grpId="2" animBg="1" advAuto="0"/>
      <p:bldP spid="135" grpId="3" animBg="1" advAuto="0"/>
      <p:bldP spid="136" grpId="4" animBg="1" advAuto="0"/>
      <p:bldP spid="137" grpId="5" animBg="1" advAuto="0"/>
      <p:bldP spid="138" grpId="6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We cannot get out, run away, nor give up making"/>
          <p:cNvSpPr txBox="1"/>
          <p:nvPr/>
        </p:nvSpPr>
        <p:spPr>
          <a:xfrm>
            <a:off x="1415592" y="387349"/>
            <a:ext cx="10656215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We cannot get out, run away, nor give up making</a:t>
            </a:r>
          </a:p>
        </p:txBody>
      </p:sp>
      <p:sp>
        <p:nvSpPr>
          <p:cNvPr id="141" name="We are made in the image of Divine Artist.…"/>
          <p:cNvSpPr txBox="1"/>
          <p:nvPr/>
        </p:nvSpPr>
        <p:spPr>
          <a:xfrm>
            <a:off x="2091232" y="1479550"/>
            <a:ext cx="9304936" cy="127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 b="0">
                <a:solidFill>
                  <a:srgbClr val="FFFB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We are made in the image of Divine Artist.</a:t>
            </a:r>
          </a:p>
          <a:p>
            <a:pPr>
              <a:defRPr sz="3800" b="0">
                <a:solidFill>
                  <a:srgbClr val="FFFB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We have this in our DNA.</a:t>
            </a:r>
          </a:p>
        </p:txBody>
      </p:sp>
      <p:sp>
        <p:nvSpPr>
          <p:cNvPr id="142" name="We cannot be out of relationship"/>
          <p:cNvSpPr txBox="1"/>
          <p:nvPr/>
        </p:nvSpPr>
        <p:spPr>
          <a:xfrm>
            <a:off x="1696669" y="3609974"/>
            <a:ext cx="707146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We cannot be out of relationship</a:t>
            </a:r>
          </a:p>
        </p:txBody>
      </p:sp>
      <p:sp>
        <p:nvSpPr>
          <p:cNvPr id="143" name="We cannot get out, run away, nor give-up  being in Culture"/>
          <p:cNvSpPr txBox="1"/>
          <p:nvPr/>
        </p:nvSpPr>
        <p:spPr>
          <a:xfrm>
            <a:off x="1952002" y="4533900"/>
            <a:ext cx="9100796" cy="127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 b="0">
                <a:solidFill>
                  <a:srgbClr val="FFFB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We cannot get out, run away, nor give-up </a:t>
            </a:r>
            <a:br/>
            <a:r>
              <a:t>being in Culture</a:t>
            </a:r>
          </a:p>
        </p:txBody>
      </p:sp>
      <p:sp>
        <p:nvSpPr>
          <p:cNvPr id="144" name="Human are called to be God’s image barer"/>
          <p:cNvSpPr txBox="1"/>
          <p:nvPr/>
        </p:nvSpPr>
        <p:spPr>
          <a:xfrm>
            <a:off x="1559514" y="6499224"/>
            <a:ext cx="988577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Human are called to be God’s image barer </a:t>
            </a:r>
          </a:p>
        </p:txBody>
      </p:sp>
      <p:sp>
        <p:nvSpPr>
          <p:cNvPr id="145" name="Keep making good and beautiful thing. Keep cultivating the relationship"/>
          <p:cNvSpPr txBox="1"/>
          <p:nvPr/>
        </p:nvSpPr>
        <p:spPr>
          <a:xfrm>
            <a:off x="2043823" y="7588250"/>
            <a:ext cx="8536154" cy="127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Keep making good and beautiful thing.</a:t>
            </a:r>
            <a:br/>
            <a:r>
              <a:t>Keep cultivating the relationship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1" animBg="1" advAuto="0"/>
      <p:bldP spid="141" grpId="2" animBg="1" advAuto="0"/>
      <p:bldP spid="142" grpId="3" animBg="1" advAuto="0"/>
      <p:bldP spid="143" grpId="4" animBg="1" advAuto="0"/>
      <p:bldP spid="144" grpId="5" animBg="1" advAuto="0"/>
      <p:bldP spid="145" grpId="6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Jesus brought Kingdom culture as a “language”"/>
          <p:cNvSpPr txBox="1"/>
          <p:nvPr/>
        </p:nvSpPr>
        <p:spPr>
          <a:xfrm>
            <a:off x="894525" y="171449"/>
            <a:ext cx="11215750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Jesus brought Kingdom culture as a “language”</a:t>
            </a:r>
          </a:p>
        </p:txBody>
      </p:sp>
      <p:sp>
        <p:nvSpPr>
          <p:cNvPr id="148" name="Shalom"/>
          <p:cNvSpPr txBox="1"/>
          <p:nvPr/>
        </p:nvSpPr>
        <p:spPr>
          <a:xfrm>
            <a:off x="5434018" y="1130299"/>
            <a:ext cx="1857364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>
                <a:solidFill>
                  <a:srgbClr val="FFFB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Shalom</a:t>
            </a:r>
          </a:p>
        </p:txBody>
      </p:sp>
      <p:sp>
        <p:nvSpPr>
          <p:cNvPr id="149" name="We are called to live in the Kingdom culture"/>
          <p:cNvSpPr txBox="1"/>
          <p:nvPr/>
        </p:nvSpPr>
        <p:spPr>
          <a:xfrm>
            <a:off x="1624812" y="2089149"/>
            <a:ext cx="9475776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 b="0">
                <a:solidFill>
                  <a:srgbClr val="FFFB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We are called to live in the Kingdom culture</a:t>
            </a:r>
          </a:p>
        </p:txBody>
      </p:sp>
      <p:sp>
        <p:nvSpPr>
          <p:cNvPr id="150" name="“We are the Agents of Culture of Heaven” N.T. Wright"/>
          <p:cNvSpPr txBox="1"/>
          <p:nvPr/>
        </p:nvSpPr>
        <p:spPr>
          <a:xfrm>
            <a:off x="1685230" y="3790950"/>
            <a:ext cx="963434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>
                <a:latin typeface="Helvetica"/>
                <a:ea typeface="Helvetica"/>
                <a:cs typeface="Helvetica"/>
                <a:sym typeface="Helvetica"/>
              </a:defRPr>
            </a:pPr>
            <a:r>
              <a:t>“We are the Agents of Culture of Heaven”</a:t>
            </a:r>
            <a:br/>
            <a:r>
              <a:rPr sz="3000"/>
              <a:t>N.T. Wright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1" animBg="1" advAuto="0"/>
      <p:bldP spid="148" grpId="2" animBg="1" advAuto="0"/>
      <p:bldP spid="149" grpId="3" animBg="1" advAuto="0"/>
      <p:bldP spid="150" grpId="4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Who is your neighbour?"/>
          <p:cNvSpPr txBox="1"/>
          <p:nvPr/>
        </p:nvSpPr>
        <p:spPr>
          <a:xfrm>
            <a:off x="2867328" y="228600"/>
            <a:ext cx="7270144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>
                <a:latin typeface="Helvetica"/>
                <a:ea typeface="Helvetica"/>
                <a:cs typeface="Helvetica"/>
                <a:sym typeface="Helvetica"/>
              </a:defRPr>
            </a:pPr>
            <a:r>
              <a:rPr sz="4900"/>
              <a:t>Who is your neighbour?</a:t>
            </a:r>
            <a:br>
              <a:rPr sz="4900"/>
            </a:br>
            <a:endParaRPr sz="4900"/>
          </a:p>
        </p:txBody>
      </p:sp>
      <p:sp>
        <p:nvSpPr>
          <p:cNvPr id="153" name="Be the Agents of Culture of Heaven"/>
          <p:cNvSpPr txBox="1"/>
          <p:nvPr/>
        </p:nvSpPr>
        <p:spPr>
          <a:xfrm>
            <a:off x="2459050" y="2216149"/>
            <a:ext cx="7858100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Be the Agents of Culture of Heaven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1" animBg="1" advAuto="0"/>
      <p:bldP spid="153" grpId="2" animBg="1" advAuto="0"/>
    </p:bldLst>
  </p:timing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346</Words>
  <Application>Microsoft Office PowerPoint</Application>
  <PresentationFormat>Custom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Black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Media</cp:lastModifiedBy>
  <cp:revision>8</cp:revision>
  <dcterms:modified xsi:type="dcterms:W3CDTF">2019-07-28T18:28:18Z</dcterms:modified>
</cp:coreProperties>
</file>