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68" r:id="rId3"/>
    <p:sldId id="390" r:id="rId4"/>
    <p:sldId id="365" r:id="rId5"/>
    <p:sldId id="391" r:id="rId6"/>
    <p:sldId id="392" r:id="rId7"/>
    <p:sldId id="307" r:id="rId8"/>
    <p:sldId id="393" r:id="rId9"/>
    <p:sldId id="394" r:id="rId10"/>
    <p:sldId id="375" r:id="rId11"/>
    <p:sldId id="395" r:id="rId12"/>
    <p:sldId id="396" r:id="rId13"/>
    <p:sldId id="366" r:id="rId14"/>
    <p:sldId id="397" r:id="rId15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00"/>
    <a:srgbClr val="FFFFC9"/>
    <a:srgbClr val="CCFFFF"/>
    <a:srgbClr val="D1F4B2"/>
    <a:srgbClr val="AAEB6F"/>
    <a:srgbClr val="008200"/>
    <a:srgbClr val="00FF00"/>
    <a:srgbClr val="92D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71" d="100"/>
          <a:sy n="71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2019-03-10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003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7581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35610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295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210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052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5703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5903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9620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2. GREED 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Luke 12:13-21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961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88" b="6120"/>
          <a:stretch/>
        </p:blipFill>
        <p:spPr>
          <a:xfrm>
            <a:off x="69178" y="105612"/>
            <a:ext cx="9005643" cy="351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Greed as Slavery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Providing for ourselves easier than trusting God</a:t>
            </a:r>
          </a:p>
          <a:p>
            <a:pPr lvl="1"/>
            <a:r>
              <a:rPr lang="en-CA" dirty="0"/>
              <a:t>Being self-sufficient – know how much is enough</a:t>
            </a:r>
          </a:p>
          <a:p>
            <a:pPr lvl="1"/>
            <a:r>
              <a:rPr lang="en-CA" dirty="0"/>
              <a:t>Fruitless – Ps 39:6</a:t>
            </a:r>
          </a:p>
          <a:p>
            <a:pPr lvl="1"/>
            <a:r>
              <a:rPr lang="en-CA" dirty="0"/>
              <a:t>Unsatisfying – Eccles 5:10</a:t>
            </a:r>
          </a:p>
          <a:p>
            <a:r>
              <a:rPr lang="en-CA" dirty="0"/>
              <a:t>Trusting wealth – unending need to build it</a:t>
            </a:r>
          </a:p>
          <a:p>
            <a:pPr lvl="1"/>
            <a:r>
              <a:rPr lang="en-CA" dirty="0"/>
              <a:t>This drive to accumulate / preserve is slavery</a:t>
            </a:r>
          </a:p>
        </p:txBody>
      </p:sp>
    </p:spTree>
    <p:extLst>
      <p:ext uri="{BB962C8B-B14F-4D97-AF65-F5344CB8AC3E}">
        <p14:creationId xmlns:p14="http://schemas.microsoft.com/office/powerpoint/2010/main" val="83440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Greed as Slavery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Jesus and the widow’s offering  (Luke 21:1-4)</a:t>
            </a:r>
          </a:p>
          <a:p>
            <a:pPr lvl="1"/>
            <a:r>
              <a:rPr lang="en-CA" dirty="0"/>
              <a:t>Woman took a risk.  God would supply.</a:t>
            </a:r>
          </a:p>
          <a:p>
            <a:pPr lvl="1"/>
            <a:r>
              <a:rPr lang="en-CA" dirty="0"/>
              <a:t>Rich gave what they could spare.</a:t>
            </a:r>
          </a:p>
          <a:p>
            <a:pPr lvl="1"/>
            <a:r>
              <a:rPr lang="en-CA" dirty="0"/>
              <a:t>A big difference of heart.</a:t>
            </a:r>
          </a:p>
        </p:txBody>
      </p:sp>
    </p:spTree>
    <p:extLst>
      <p:ext uri="{BB962C8B-B14F-4D97-AF65-F5344CB8AC3E}">
        <p14:creationId xmlns:p14="http://schemas.microsoft.com/office/powerpoint/2010/main" val="3174093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Greed as Slavery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The irony – </a:t>
            </a:r>
          </a:p>
          <a:p>
            <a:pPr lvl="1"/>
            <a:r>
              <a:rPr lang="en-CA" dirty="0"/>
              <a:t>Humans strive for self sufficiency</a:t>
            </a:r>
          </a:p>
          <a:p>
            <a:pPr lvl="1"/>
            <a:r>
              <a:rPr lang="en-CA" dirty="0"/>
              <a:t>Leads to cycle of accumulation</a:t>
            </a:r>
          </a:p>
          <a:p>
            <a:pPr lvl="1"/>
            <a:r>
              <a:rPr lang="en-CA" dirty="0"/>
              <a:t>Makes us slaves</a:t>
            </a:r>
          </a:p>
          <a:p>
            <a:r>
              <a:rPr lang="en-CA" dirty="0"/>
              <a:t>Mistake of all who fall under spell of wealth  </a:t>
            </a:r>
            <a:r>
              <a:rPr lang="en-CA" sz="2800" dirty="0"/>
              <a:t>(Eccles. 5:15-16)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3246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Money is not the enemy  </a:t>
            </a:r>
          </a:p>
          <a:p>
            <a:pPr lvl="1"/>
            <a:r>
              <a:rPr lang="en-US" b="1" i="1" dirty="0"/>
              <a:t>Love</a:t>
            </a:r>
            <a:r>
              <a:rPr lang="en-US" dirty="0"/>
              <a:t> of money is (1 Tim 6:10)</a:t>
            </a:r>
          </a:p>
          <a:p>
            <a:r>
              <a:rPr lang="en-US" dirty="0"/>
              <a:t>Money well used is gift &amp; blessing</a:t>
            </a:r>
          </a:p>
          <a:p>
            <a:pPr lvl="1"/>
            <a:r>
              <a:rPr lang="en-US" dirty="0"/>
              <a:t>The ending of Eccles 5 – find enjoyment</a:t>
            </a:r>
          </a:p>
          <a:p>
            <a:pPr lvl="1"/>
            <a:r>
              <a:rPr lang="en-US" dirty="0"/>
              <a:t>God wants us to enjoy it, share it, use it</a:t>
            </a:r>
          </a:p>
          <a:p>
            <a:pPr lvl="1"/>
            <a:r>
              <a:rPr lang="en-US" dirty="0"/>
              <a:t>A mighty tool for loving God and loving others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Entices us to self-sufficiency &amp; indulgence</a:t>
            </a:r>
          </a:p>
          <a:p>
            <a:pPr lvl="1"/>
            <a:r>
              <a:rPr lang="en-US" dirty="0"/>
              <a:t>Must be handled with great care (1 Tim 6:6-9)</a:t>
            </a:r>
          </a:p>
          <a:p>
            <a:r>
              <a:rPr lang="en-US" dirty="0"/>
              <a:t>Two remedies:</a:t>
            </a:r>
          </a:p>
          <a:p>
            <a:pPr lvl="1"/>
            <a:r>
              <a:rPr lang="en-US" dirty="0"/>
              <a:t>Contentment</a:t>
            </a:r>
          </a:p>
          <a:p>
            <a:pPr lvl="1"/>
            <a:r>
              <a:rPr lang="en-US" dirty="0"/>
              <a:t>Generosity</a:t>
            </a:r>
          </a:p>
          <a:p>
            <a:r>
              <a:rPr lang="en-US" dirty="0"/>
              <a:t>Moses’ encouragement – </a:t>
            </a:r>
          </a:p>
          <a:p>
            <a:pPr lvl="1"/>
            <a:r>
              <a:rPr lang="en-US" dirty="0"/>
              <a:t>remember God (</a:t>
            </a:r>
            <a:r>
              <a:rPr lang="en-US" dirty="0" err="1"/>
              <a:t>Deut</a:t>
            </a:r>
            <a:r>
              <a:rPr lang="en-US" dirty="0"/>
              <a:t> 8:17-18)</a:t>
            </a:r>
          </a:p>
        </p:txBody>
      </p:sp>
    </p:spTree>
    <p:extLst>
      <p:ext uri="{BB962C8B-B14F-4D97-AF65-F5344CB8AC3E}">
        <p14:creationId xmlns:p14="http://schemas.microsoft.com/office/powerpoint/2010/main" val="364756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“Evil dispositions which motivate us to sin”</a:t>
            </a:r>
          </a:p>
          <a:p>
            <a:pPr lvl="1"/>
            <a:r>
              <a:rPr lang="en-US" dirty="0"/>
              <a:t>Become habits, patterns of thought &amp; behavior</a:t>
            </a:r>
          </a:p>
          <a:p>
            <a:r>
              <a:rPr lang="en-US" dirty="0"/>
              <a:t>Greed has incredible power to harm</a:t>
            </a:r>
          </a:p>
          <a:p>
            <a:pPr lvl="1"/>
            <a:r>
              <a:rPr lang="en-US" dirty="0"/>
              <a:t>Motivator of raw capitalism &amp; rapacious practices</a:t>
            </a:r>
          </a:p>
          <a:p>
            <a:pPr lvl="1"/>
            <a:r>
              <a:rPr lang="en-US" dirty="0"/>
              <a:t>In individuals – consumption, excess, injustice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Dispositions</a:t>
            </a:r>
          </a:p>
        </p:txBody>
      </p:sp>
    </p:spTree>
    <p:extLst>
      <p:ext uri="{BB962C8B-B14F-4D97-AF65-F5344CB8AC3E}">
        <p14:creationId xmlns:p14="http://schemas.microsoft.com/office/powerpoint/2010/main" val="419193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“A selfish and excessive desire for more of something than is needed”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Definition</a:t>
            </a:r>
          </a:p>
        </p:txBody>
      </p:sp>
    </p:spTree>
    <p:extLst>
      <p:ext uri="{BB962C8B-B14F-4D97-AF65-F5344CB8AC3E}">
        <p14:creationId xmlns:p14="http://schemas.microsoft.com/office/powerpoint/2010/main" val="176023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Wealth is not Greed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Bible is nuanced about money &amp; possessions</a:t>
            </a:r>
          </a:p>
          <a:p>
            <a:pPr lvl="1"/>
            <a:r>
              <a:rPr lang="en-US" dirty="0"/>
              <a:t>Godly to provide for family (1 Tim 5:8)</a:t>
            </a:r>
          </a:p>
          <a:p>
            <a:pPr lvl="1"/>
            <a:r>
              <a:rPr lang="en-US" dirty="0"/>
              <a:t>And to have something to share (Eph 4:28)</a:t>
            </a:r>
          </a:p>
          <a:p>
            <a:r>
              <a:rPr lang="en-US" dirty="0"/>
              <a:t>Being able to earn, save, live,  is gift &amp; reward</a:t>
            </a:r>
          </a:p>
          <a:p>
            <a:pPr lvl="1"/>
            <a:r>
              <a:rPr lang="en-US" dirty="0"/>
              <a:t>Proverbs 10:22, 21:5, 20.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Wealth is not Greed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Wealth is fleeting &amp; dangerous  </a:t>
            </a:r>
            <a:r>
              <a:rPr lang="en-US" sz="2800" dirty="0"/>
              <a:t>(Prov 24:4-5)</a:t>
            </a:r>
          </a:p>
          <a:p>
            <a:pPr lvl="1"/>
            <a:r>
              <a:rPr lang="en-US" dirty="0"/>
              <a:t>Life is not about abundant possessions </a:t>
            </a:r>
            <a:r>
              <a:rPr lang="en-US" sz="2400" dirty="0"/>
              <a:t>(Luke 12:15)</a:t>
            </a:r>
          </a:p>
          <a:p>
            <a:r>
              <a:rPr lang="en-US" dirty="0"/>
              <a:t>God is generous to us (</a:t>
            </a:r>
            <a:r>
              <a:rPr lang="en-US" dirty="0" err="1"/>
              <a:t>Deut</a:t>
            </a:r>
            <a:r>
              <a:rPr lang="en-US" dirty="0"/>
              <a:t> 14:22-27)</a:t>
            </a:r>
          </a:p>
          <a:p>
            <a:pPr lvl="1"/>
            <a:r>
              <a:rPr lang="en-US" dirty="0"/>
              <a:t>Bring tithe for extravagant annual party (v 26)</a:t>
            </a:r>
          </a:p>
          <a:p>
            <a:r>
              <a:rPr lang="en-US" dirty="0"/>
              <a:t>Use of money should be generous, benevolent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06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Wealth is not Greed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Expansive worship is beautiful (Matt. 26:6-13)</a:t>
            </a:r>
          </a:p>
          <a:p>
            <a:pPr lvl="1"/>
            <a:r>
              <a:rPr lang="en-US" dirty="0"/>
              <a:t>Generosity towards God is part of worship</a:t>
            </a:r>
          </a:p>
          <a:p>
            <a:r>
              <a:rPr lang="en-US" dirty="0"/>
              <a:t>Greed is about </a:t>
            </a:r>
            <a:r>
              <a:rPr lang="en-US" i="1" dirty="0"/>
              <a:t>hoarding</a:t>
            </a:r>
            <a:r>
              <a:rPr lang="en-US" dirty="0"/>
              <a:t> money, not using it.</a:t>
            </a:r>
          </a:p>
          <a:p>
            <a:r>
              <a:rPr lang="en-US" dirty="0"/>
              <a:t>It is about trusting money, not God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44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Greed as Idolatry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pPr lvl="1"/>
            <a:r>
              <a:rPr lang="en-CA" dirty="0"/>
              <a:t>Wealth makes us very comfortable</a:t>
            </a:r>
          </a:p>
          <a:p>
            <a:pPr lvl="1"/>
            <a:r>
              <a:rPr lang="en-CA" dirty="0"/>
              <a:t>Wealth makes us self-sufficient</a:t>
            </a:r>
          </a:p>
          <a:p>
            <a:r>
              <a:rPr lang="en-CA" dirty="0"/>
              <a:t>Prov. 30:8-9</a:t>
            </a:r>
          </a:p>
          <a:p>
            <a:pPr lvl="1"/>
            <a:r>
              <a:rPr lang="en-CA" dirty="0"/>
              <a:t>Don’t give me too much – I may forget you</a:t>
            </a:r>
          </a:p>
          <a:p>
            <a:pPr lvl="1"/>
            <a:r>
              <a:rPr lang="en-CA" dirty="0"/>
              <a:t>Don’t give me too little – I may dishonour you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Greed as Idolatry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The man building bigger barns got it wrong</a:t>
            </a:r>
          </a:p>
          <a:p>
            <a:pPr lvl="1"/>
            <a:r>
              <a:rPr lang="en-CA" dirty="0"/>
              <a:t>He was trying to secure his own future</a:t>
            </a:r>
          </a:p>
          <a:p>
            <a:pPr lvl="1"/>
            <a:r>
              <a:rPr lang="en-CA" dirty="0"/>
              <a:t>He put his faith in his accumulated wealth</a:t>
            </a:r>
          </a:p>
          <a:p>
            <a:r>
              <a:rPr lang="en-CA" dirty="0"/>
              <a:t>Paul says greed is idolatry  (Eph 5:5, Col 3:5)</a:t>
            </a:r>
          </a:p>
          <a:p>
            <a:r>
              <a:rPr lang="en-CA" dirty="0"/>
              <a:t>Jesus said - cannot serve 2 masters (Matt 6:24)</a:t>
            </a:r>
          </a:p>
        </p:txBody>
      </p:sp>
    </p:spTree>
    <p:extLst>
      <p:ext uri="{BB962C8B-B14F-4D97-AF65-F5344CB8AC3E}">
        <p14:creationId xmlns:p14="http://schemas.microsoft.com/office/powerpoint/2010/main" val="3849620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Greed as Idolatry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Greed is when money usurps God &amp; others</a:t>
            </a:r>
          </a:p>
          <a:p>
            <a:pPr lvl="1"/>
            <a:r>
              <a:rPr lang="en-CA" dirty="0"/>
              <a:t>Two commands – love God, love neighbour </a:t>
            </a:r>
            <a:r>
              <a:rPr lang="en-CA" sz="2000" dirty="0"/>
              <a:t>(Mk 12:29)</a:t>
            </a:r>
            <a:endParaRPr lang="en-CA" dirty="0"/>
          </a:p>
          <a:p>
            <a:pPr lvl="1"/>
            <a:r>
              <a:rPr lang="en-CA" dirty="0"/>
              <a:t>Generosity to the needy  (Deut. 15:11, 1 Jn 3:17)</a:t>
            </a:r>
          </a:p>
          <a:p>
            <a:r>
              <a:rPr lang="en-CA" dirty="0"/>
              <a:t>Having money is not the problem – hoarding it</a:t>
            </a:r>
          </a:p>
        </p:txBody>
      </p:sp>
    </p:spTree>
    <p:extLst>
      <p:ext uri="{BB962C8B-B14F-4D97-AF65-F5344CB8AC3E}">
        <p14:creationId xmlns:p14="http://schemas.microsoft.com/office/powerpoint/2010/main" val="22398793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18619</TotalTime>
  <Words>567</Words>
  <Application>Microsoft Office PowerPoint</Application>
  <PresentationFormat>On-screen Show (4:3)</PresentationFormat>
  <Paragraphs>92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 ESSENCE</vt:lpstr>
      <vt:lpstr>Arial</vt:lpstr>
      <vt:lpstr>Calibri</vt:lpstr>
      <vt:lpstr>HP Simplified</vt:lpstr>
      <vt:lpstr>Pare</vt:lpstr>
      <vt:lpstr>Persia</vt:lpstr>
      <vt:lpstr>Wingdings</vt:lpstr>
      <vt:lpstr>Wingdings 2</vt:lpstr>
      <vt:lpstr>Default Design</vt:lpstr>
      <vt:lpstr>2. GREED </vt:lpstr>
      <vt:lpstr>Dispositions</vt:lpstr>
      <vt:lpstr>Definition</vt:lpstr>
      <vt:lpstr>1. Wealth is not Greed</vt:lpstr>
      <vt:lpstr>1. Wealth is not Greed …</vt:lpstr>
      <vt:lpstr>1. Wealth is not Greed …</vt:lpstr>
      <vt:lpstr>2. Greed as Idolatry</vt:lpstr>
      <vt:lpstr>2. Greed as Idolatry</vt:lpstr>
      <vt:lpstr>2. Greed as Idolatry …</vt:lpstr>
      <vt:lpstr>3. Greed as Slavery</vt:lpstr>
      <vt:lpstr>3. Greed as Slavery …</vt:lpstr>
      <vt:lpstr>3. Greed as Slavery …</vt:lpstr>
      <vt:lpstr>– Living it –</vt:lpstr>
      <vt:lpstr>– Living it 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Geoff Chapman</cp:lastModifiedBy>
  <cp:revision>818</cp:revision>
  <cp:lastPrinted>2019-03-03T17:39:35Z</cp:lastPrinted>
  <dcterms:created xsi:type="dcterms:W3CDTF">2004-10-10T15:01:29Z</dcterms:created>
  <dcterms:modified xsi:type="dcterms:W3CDTF">2019-03-10T16:45:34Z</dcterms:modified>
</cp:coreProperties>
</file>