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63" r:id="rId5"/>
    <p:sldId id="259" r:id="rId6"/>
    <p:sldId id="264" r:id="rId7"/>
    <p:sldId id="265" r:id="rId8"/>
    <p:sldId id="260" r:id="rId9"/>
    <p:sldId id="266" r:id="rId10"/>
    <p:sldId id="261" r:id="rId11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E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id="{AC09D9B8-87B3-4CBC-B720-C02DD5C143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39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D3D5FDC-B75C-44C9-8548-3F6B4B3034E2}"/>
              </a:ext>
            </a:extLst>
          </p:cNvPr>
          <p:cNvSpPr/>
          <p:nvPr userDrawn="1"/>
        </p:nvSpPr>
        <p:spPr>
          <a:xfrm rot="1115822">
            <a:off x="54378" y="1953447"/>
            <a:ext cx="8959780" cy="12917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>
                <a:gd name="adj" fmla="val 29865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Taking Faith into Everyday Life</a:t>
            </a:r>
          </a:p>
        </p:txBody>
      </p:sp>
    </p:spTree>
    <p:extLst>
      <p:ext uri="{BB962C8B-B14F-4D97-AF65-F5344CB8AC3E}">
        <p14:creationId xmlns:p14="http://schemas.microsoft.com/office/powerpoint/2010/main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10/6/19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4. Walk Properly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1 Thess. 4:1-12</a:t>
            </a:r>
          </a:p>
          <a:p>
            <a:r>
              <a:rPr lang="en-US" dirty="0"/>
              <a:t>p. 1093</a:t>
            </a:r>
          </a:p>
        </p:txBody>
      </p:sp>
    </p:spTree>
    <p:extLst>
      <p:ext uri="{BB962C8B-B14F-4D97-AF65-F5344CB8AC3E}">
        <p14:creationId xmlns:p14="http://schemas.microsoft.com/office/powerpoint/2010/main" val="1653008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ambition?</a:t>
            </a:r>
          </a:p>
          <a:p>
            <a:pPr lvl="1"/>
            <a:r>
              <a:rPr lang="en-US" dirty="0"/>
              <a:t>Health, appearance, success, status, love …?</a:t>
            </a:r>
          </a:p>
          <a:p>
            <a:pPr lvl="1"/>
            <a:r>
              <a:rPr lang="en-US" dirty="0"/>
              <a:t>Seldom: “I want to live quietly …”</a:t>
            </a:r>
          </a:p>
          <a:p>
            <a:r>
              <a:rPr lang="en-US" dirty="0"/>
              <a:t>Example related to pastors &amp; planters</a:t>
            </a:r>
          </a:p>
          <a:p>
            <a:pPr lvl="1"/>
            <a:r>
              <a:rPr lang="en-US" dirty="0"/>
              <a:t>No-one wants to pastor </a:t>
            </a:r>
            <a:r>
              <a:rPr lang="en-US"/>
              <a:t>small churches!</a:t>
            </a:r>
            <a:endParaRPr lang="en-US" dirty="0"/>
          </a:p>
          <a:p>
            <a:r>
              <a:rPr lang="en-US" dirty="0"/>
              <a:t>Is your ambition the same as God’s?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57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impression?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 “normal/good” Christian life looks like?	</a:t>
            </a:r>
          </a:p>
          <a:p>
            <a:r>
              <a:rPr lang="en-US" dirty="0"/>
              <a:t>Paul’s summary (v 11):</a:t>
            </a:r>
          </a:p>
          <a:p>
            <a:pPr lvl="1"/>
            <a:r>
              <a:rPr lang="en-US" dirty="0"/>
              <a:t>Live quietly</a:t>
            </a:r>
          </a:p>
          <a:p>
            <a:pPr lvl="1"/>
            <a:r>
              <a:rPr lang="en-US" dirty="0"/>
              <a:t>Mind your own affairs</a:t>
            </a:r>
          </a:p>
          <a:p>
            <a:pPr lvl="1"/>
            <a:r>
              <a:rPr lang="en-US" dirty="0"/>
              <a:t>Work (with your hands)</a:t>
            </a:r>
          </a:p>
          <a:p>
            <a:r>
              <a:rPr lang="en-US" dirty="0"/>
              <a:t>What kind of impression should we create?</a:t>
            </a:r>
          </a:p>
        </p:txBody>
      </p:sp>
    </p:spTree>
    <p:extLst>
      <p:ext uri="{BB962C8B-B14F-4D97-AF65-F5344CB8AC3E}">
        <p14:creationId xmlns:p14="http://schemas.microsoft.com/office/powerpoint/2010/main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Walk Properly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people see when they look at me?</a:t>
            </a:r>
          </a:p>
          <a:p>
            <a:pPr lvl="1"/>
            <a:r>
              <a:rPr lang="en-US" dirty="0"/>
              <a:t>What impression?</a:t>
            </a:r>
          </a:p>
          <a:p>
            <a:pPr lvl="1"/>
            <a:r>
              <a:rPr lang="en-US" dirty="0"/>
              <a:t>Am I just like everyone else?</a:t>
            </a:r>
          </a:p>
          <a:p>
            <a:r>
              <a:rPr lang="en-US" dirty="0"/>
              <a:t>“Walk properly” – overall quality of our lives</a:t>
            </a:r>
          </a:p>
          <a:p>
            <a:r>
              <a:rPr lang="en-US" dirty="0"/>
              <a:t>Aspire, make it our ambition … (v 11)</a:t>
            </a:r>
          </a:p>
          <a:p>
            <a:pPr lvl="1"/>
            <a:r>
              <a:rPr lang="en-US" dirty="0"/>
              <a:t>Quiet life, mind own business, work well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Walk Properly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Normal condition – constantly active, busy</a:t>
            </a:r>
          </a:p>
          <a:p>
            <a:r>
              <a:rPr lang="en-US" dirty="0"/>
              <a:t>“make it your ambition to live a quiet life”</a:t>
            </a:r>
          </a:p>
          <a:p>
            <a:r>
              <a:rPr lang="en-US" dirty="0"/>
              <a:t>Does my life, your life have this character?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51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Not Impurity , but Holiness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Excursus: “abstain from sexual immorality” (v 3)</a:t>
            </a:r>
          </a:p>
          <a:p>
            <a:r>
              <a:rPr lang="en-US" dirty="0"/>
              <a:t>Jewish commitment to marital faithfulness – 							- counter-cultural</a:t>
            </a:r>
          </a:p>
          <a:p>
            <a:r>
              <a:rPr lang="en-US" dirty="0"/>
              <a:t>Ancient world – sex was a game, indulgence, …</a:t>
            </a:r>
          </a:p>
          <a:p>
            <a:pPr lvl="1"/>
            <a:r>
              <a:rPr lang="en-US" dirty="0"/>
              <a:t>We are returning to this</a:t>
            </a:r>
          </a:p>
        </p:txBody>
      </p:sp>
    </p:spTree>
    <p:extLst>
      <p:ext uri="{BB962C8B-B14F-4D97-AF65-F5344CB8AC3E}">
        <p14:creationId xmlns:p14="http://schemas.microsoft.com/office/powerpoint/2010/main" val="33047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Not Impurity , but Holiness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Today: Marriage is optional.</a:t>
            </a:r>
          </a:p>
          <a:p>
            <a:pPr lvl="1"/>
            <a:r>
              <a:rPr lang="en-US" dirty="0"/>
              <a:t>Children born out of wedlock – recent change</a:t>
            </a:r>
          </a:p>
          <a:p>
            <a:pPr lvl="1"/>
            <a:r>
              <a:rPr lang="en-US" dirty="0"/>
              <a:t>OECD:  1964 most &lt;10% – 2014 only 5 still &lt;10%</a:t>
            </a:r>
          </a:p>
          <a:p>
            <a:pPr lvl="1"/>
            <a:r>
              <a:rPr lang="en-US" dirty="0"/>
              <a:t>Canada:   1964 – 7%, 2014 – 33%    (5x increase)</a:t>
            </a:r>
          </a:p>
        </p:txBody>
      </p:sp>
    </p:spTree>
    <p:extLst>
      <p:ext uri="{BB962C8B-B14F-4D97-AF65-F5344CB8AC3E}">
        <p14:creationId xmlns:p14="http://schemas.microsoft.com/office/powerpoint/2010/main" val="3564452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Not Impurity , but Holiness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facts:  </a:t>
            </a:r>
            <a:endParaRPr lang="en-CA" dirty="0"/>
          </a:p>
          <a:p>
            <a:pPr lvl="1"/>
            <a:r>
              <a:rPr lang="en-US" dirty="0"/>
              <a:t>Married couples more likely to stay together</a:t>
            </a:r>
            <a:endParaRPr lang="en-CA" dirty="0"/>
          </a:p>
          <a:p>
            <a:pPr lvl="1"/>
            <a:r>
              <a:rPr lang="en-US" dirty="0"/>
              <a:t>Most children out of wedlock: one-parent homes</a:t>
            </a:r>
          </a:p>
          <a:p>
            <a:pPr lvl="1"/>
            <a:r>
              <a:rPr lang="en-US" dirty="0"/>
              <a:t>Children do better in homes with their two parents</a:t>
            </a:r>
            <a:endParaRPr lang="en-CA" dirty="0"/>
          </a:p>
          <a:p>
            <a:pPr lvl="1"/>
            <a:r>
              <a:rPr lang="en-US" dirty="0"/>
              <a:t>Family breakdown / blended families not great</a:t>
            </a:r>
            <a:endParaRPr lang="en-CA" dirty="0"/>
          </a:p>
          <a:p>
            <a:pPr lvl="1"/>
            <a:r>
              <a:rPr lang="en-US" dirty="0"/>
              <a:t>Canada  &lt;20% live with both original parents.</a:t>
            </a:r>
          </a:p>
          <a:p>
            <a:r>
              <a:rPr lang="en-US" dirty="0"/>
              <a:t>Sexuality only in lifelong, heterosexual Marriage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0309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Sabbath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Rest is not valued as it should be</a:t>
            </a:r>
          </a:p>
          <a:p>
            <a:r>
              <a:rPr lang="en-US" dirty="0"/>
              <a:t>Sabbath – 4</a:t>
            </a:r>
            <a:r>
              <a:rPr lang="en-US" baseline="30000" dirty="0"/>
              <a:t>th</a:t>
            </a:r>
            <a:r>
              <a:rPr lang="en-US" dirty="0"/>
              <a:t> Commandment. (</a:t>
            </a:r>
            <a:r>
              <a:rPr lang="en-US" dirty="0" err="1"/>
              <a:t>Deut</a:t>
            </a:r>
            <a:r>
              <a:rPr lang="en-US" dirty="0"/>
              <a:t> 5:12-15)</a:t>
            </a:r>
          </a:p>
          <a:p>
            <a:pPr lvl="1"/>
            <a:r>
              <a:rPr lang="en-CA" dirty="0"/>
              <a:t>Made for man (Mark. 2:27) </a:t>
            </a:r>
            <a:endParaRPr lang="en-CA" sz="2000" dirty="0"/>
          </a:p>
          <a:p>
            <a:pPr lvl="1"/>
            <a:r>
              <a:rPr lang="en-CA" dirty="0"/>
              <a:t>Built into Creation (Ex. 20:8–11)</a:t>
            </a:r>
            <a:endParaRPr lang="en-CA" sz="2000" dirty="0"/>
          </a:p>
          <a:p>
            <a:pPr lvl="1"/>
            <a:r>
              <a:rPr lang="en-CA" dirty="0"/>
              <a:t>Perpetual covenant (Ex. 31:13-17, Ex. 23:12, Dt. 5:13-14) </a:t>
            </a:r>
            <a:endParaRPr lang="en-CA" sz="2000" dirty="0"/>
          </a:p>
          <a:p>
            <a:pPr lvl="1"/>
            <a:r>
              <a:rPr lang="en-CA" b="1" u="sng" dirty="0"/>
              <a:t>Remember</a:t>
            </a:r>
            <a:r>
              <a:rPr lang="en-CA" dirty="0"/>
              <a:t> Rest after Creation (Gen. 2:2-3, Ex. 20:8-11) </a:t>
            </a:r>
            <a:endParaRPr lang="en-CA" sz="2000" dirty="0"/>
          </a:p>
          <a:p>
            <a:pPr lvl="1"/>
            <a:r>
              <a:rPr lang="en-CA" b="1" u="sng" dirty="0"/>
              <a:t>Remember</a:t>
            </a:r>
            <a:r>
              <a:rPr lang="en-CA" dirty="0"/>
              <a:t> Deliverance  from Egypt (Dt. 5:12-15)</a:t>
            </a:r>
            <a:endParaRPr lang="en-CA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0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Sabbath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Essence: Rest &amp; Remembrance</a:t>
            </a:r>
          </a:p>
          <a:p>
            <a:pPr lvl="1"/>
            <a:r>
              <a:rPr lang="en-US" dirty="0"/>
              <a:t>Pharisees got it wrong – emphasized “no work”</a:t>
            </a:r>
          </a:p>
          <a:p>
            <a:pPr lvl="1"/>
            <a:r>
              <a:rPr lang="en-US" dirty="0"/>
              <a:t>No longer binding (Col 2:16-17)</a:t>
            </a:r>
          </a:p>
          <a:p>
            <a:pPr lvl="2"/>
            <a:r>
              <a:rPr lang="en-US" dirty="0"/>
              <a:t>Misuse of sabbath – defining righteousness</a:t>
            </a:r>
          </a:p>
          <a:p>
            <a:pPr lvl="1"/>
            <a:r>
              <a:rPr lang="en-US" dirty="0"/>
              <a:t>Sabbath is a gift (Mark 2:27)</a:t>
            </a:r>
          </a:p>
          <a:p>
            <a:r>
              <a:rPr lang="en-US" dirty="0"/>
              <a:t>Sabbath was built into the fabric of creation</a:t>
            </a:r>
          </a:p>
          <a:p>
            <a:pPr lvl="1"/>
            <a:r>
              <a:rPr lang="en-US" dirty="0"/>
              <a:t>A full day of no obligatory work</a:t>
            </a:r>
          </a:p>
        </p:txBody>
      </p:sp>
    </p:spTree>
    <p:extLst>
      <p:ext uri="{BB962C8B-B14F-4D97-AF65-F5344CB8AC3E}">
        <p14:creationId xmlns:p14="http://schemas.microsoft.com/office/powerpoint/2010/main" val="1010918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387</Words>
  <Application>Microsoft Macintosh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AmsiProNarw-SemiBold</vt:lpstr>
      <vt:lpstr>Arial</vt:lpstr>
      <vt:lpstr>Calibri</vt:lpstr>
      <vt:lpstr>Merriweather Bold</vt:lpstr>
      <vt:lpstr>Wingdings</vt:lpstr>
      <vt:lpstr>Wingdings 2</vt:lpstr>
      <vt:lpstr>Office Theme</vt:lpstr>
      <vt:lpstr>4. Walk Properly</vt:lpstr>
      <vt:lpstr>What impression?</vt:lpstr>
      <vt:lpstr>1. Walk Properly</vt:lpstr>
      <vt:lpstr>1. Walk Properly …</vt:lpstr>
      <vt:lpstr>2. Not Impurity , but Holiness</vt:lpstr>
      <vt:lpstr>2. Not Impurity , but Holiness …</vt:lpstr>
      <vt:lpstr>2. Not Impurity , but Holiness …</vt:lpstr>
      <vt:lpstr>3. Sabbath</vt:lpstr>
      <vt:lpstr>3. Sabbath …</vt:lpstr>
      <vt:lpstr>Living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Geoff Chapman</cp:lastModifiedBy>
  <cp:revision>16</cp:revision>
  <cp:lastPrinted>2019-10-06T16:42:20Z</cp:lastPrinted>
  <dcterms:created xsi:type="dcterms:W3CDTF">2019-09-06T23:49:06Z</dcterms:created>
  <dcterms:modified xsi:type="dcterms:W3CDTF">2019-10-06T16:43:00Z</dcterms:modified>
</cp:coreProperties>
</file>