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2" r:id="rId2"/>
    <p:sldId id="257" r:id="rId3"/>
    <p:sldId id="258" r:id="rId4"/>
    <p:sldId id="263" r:id="rId5"/>
    <p:sldId id="259" r:id="rId6"/>
    <p:sldId id="260" r:id="rId7"/>
    <p:sldId id="264" r:id="rId8"/>
    <p:sldId id="261" r:id="rId9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FF"/>
    <a:srgbClr val="E7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83" d="100"/>
          <a:sy n="83" d="100"/>
        </p:scale>
        <p:origin x="-90" y="-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B94DF-BC25-2542-907F-91325134CB03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660B1-772E-BC49-94FC-1A7FFD2D70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8191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95455"/>
            <a:ext cx="5971309" cy="1487198"/>
          </a:xfrm>
        </p:spPr>
        <p:txBody>
          <a:bodyPr anchor="t">
            <a:norm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2145" y="5195455"/>
            <a:ext cx="2937164" cy="1122219"/>
          </a:xfrm>
        </p:spPr>
        <p:txBody>
          <a:bodyPr>
            <a:normAutofit/>
          </a:bodyPr>
          <a:lstStyle>
            <a:lvl1pPr marL="0" indent="0" algn="r">
              <a:spcBef>
                <a:spcPts val="1200"/>
              </a:spcBef>
              <a:buNone/>
              <a:defRPr sz="2800">
                <a:latin typeface="AmsiProNarw-SemiBold" panose="020B0A060202010101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 descr="A circuit board&#10;&#10;Description automatically generated">
            <a:extLst>
              <a:ext uri="{FF2B5EF4-FFF2-40B4-BE49-F238E27FC236}">
                <a16:creationId xmlns:a16="http://schemas.microsoft.com/office/drawing/2014/main" xmlns="" id="{AC09D9B8-87B3-4CBC-B720-C02DD5C143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39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FD3D5FDC-B75C-44C9-8548-3F6B4B3034E2}"/>
              </a:ext>
            </a:extLst>
          </p:cNvPr>
          <p:cNvSpPr/>
          <p:nvPr userDrawn="1"/>
        </p:nvSpPr>
        <p:spPr>
          <a:xfrm rot="1115822">
            <a:off x="54378" y="1953447"/>
            <a:ext cx="8959780" cy="129177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>
                <a:gd name="adj" fmla="val 29865"/>
              </a:avLst>
            </a:prstTxWarp>
            <a:spAutoFit/>
          </a:bodyPr>
          <a:lstStyle/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Taking Faith into Everyday Life</a:t>
            </a:r>
          </a:p>
        </p:txBody>
      </p:sp>
    </p:spTree>
    <p:extLst>
      <p:ext uri="{BB962C8B-B14F-4D97-AF65-F5344CB8AC3E}">
        <p14:creationId xmlns:p14="http://schemas.microsoft.com/office/powerpoint/2010/main" xmlns="" val="371139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766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515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363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761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411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21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926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1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961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166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6524"/>
            <a:ext cx="9144001" cy="1024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300163"/>
            <a:ext cx="8515351" cy="4943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A1170CC-F7EC-44D5-B8FF-704FB6C78B8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8086" y="6413824"/>
            <a:ext cx="1387991" cy="37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735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rgbClr val="E7FFFF"/>
          </a:solidFill>
          <a:latin typeface="Merriweather Bold" panose="02060503050406030704" pitchFamily="18" charset="0"/>
          <a:ea typeface="Merriweather Bold" panose="02060503050406030704" pitchFamily="18" charset="0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3600"/>
        </a:spcBef>
        <a:buClr>
          <a:srgbClr val="66FFFF"/>
        </a:buClr>
        <a:buFont typeface="Wingdings" panose="05000000000000000000" pitchFamily="2" charset="2"/>
        <a:buChar char=""/>
        <a:defRPr sz="32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1pPr>
      <a:lvl2pPr marL="914400" indent="-346075" algn="l" defTabSz="914400" rtl="0" eaLnBrk="1" latinLnBrk="0" hangingPunct="1">
        <a:lnSpc>
          <a:spcPct val="100000"/>
        </a:lnSpc>
        <a:spcBef>
          <a:spcPts val="1800"/>
        </a:spcBef>
        <a:buClr>
          <a:srgbClr val="66FFFF"/>
        </a:buClr>
        <a:buFont typeface="Wingdings 2" panose="05020102010507070707" pitchFamily="18" charset="2"/>
        <a:buChar char=""/>
        <a:defRPr sz="28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2pPr>
      <a:lvl3pPr marL="1371600" indent="-290513" algn="l" defTabSz="914400" rtl="0" eaLnBrk="1" latinLnBrk="0" hangingPunct="1">
        <a:lnSpc>
          <a:spcPct val="100000"/>
        </a:lnSpc>
        <a:spcBef>
          <a:spcPts val="900"/>
        </a:spcBef>
        <a:buClr>
          <a:srgbClr val="C9FFFF"/>
        </a:buClr>
        <a:buSzPct val="80000"/>
        <a:buFont typeface="Wingdings 2" panose="05020102010507070707" pitchFamily="18" charset="2"/>
        <a:buChar char=""/>
        <a:defRPr sz="24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3pPr>
      <a:lvl4pPr marL="1773238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4pPr>
      <a:lvl5pPr marL="2119313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1CA835-99B6-4F34-B720-6809BF3231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8. All and In All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20937FF-9F1E-440B-82BE-7A1A953A4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6836" y="5195455"/>
            <a:ext cx="2937164" cy="1122219"/>
          </a:xfrm>
        </p:spPr>
        <p:txBody>
          <a:bodyPr/>
          <a:lstStyle/>
          <a:p>
            <a:r>
              <a:rPr lang="en-US" dirty="0"/>
              <a:t>Psalm 139: 1-16 </a:t>
            </a:r>
          </a:p>
          <a:p>
            <a:r>
              <a:rPr lang="en-US" dirty="0"/>
              <a:t>p. 576-77</a:t>
            </a:r>
          </a:p>
        </p:txBody>
      </p:sp>
    </p:spTree>
    <p:extLst>
      <p:ext uri="{BB962C8B-B14F-4D97-AF65-F5344CB8AC3E}">
        <p14:creationId xmlns:p14="http://schemas.microsoft.com/office/powerpoint/2010/main" xmlns="" val="1653008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497476-6D04-4007-9310-103E117E8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Spiritual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CF5B9-E44A-4133-9B89-E9E75FD6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is your spiritual life?</a:t>
            </a:r>
          </a:p>
          <a:p>
            <a:r>
              <a:rPr lang="en-US" dirty="0"/>
              <a:t>How is your unspiritual life?</a:t>
            </a:r>
          </a:p>
          <a:p>
            <a:pPr lvl="1"/>
            <a:r>
              <a:rPr lang="en-US" dirty="0"/>
              <a:t>This second question - A sense of unease</a:t>
            </a:r>
          </a:p>
          <a:p>
            <a:pPr lvl="1"/>
            <a:r>
              <a:rPr lang="en-US" dirty="0"/>
              <a:t>How about “other” parts of your life?</a:t>
            </a:r>
          </a:p>
          <a:p>
            <a:r>
              <a:rPr lang="en-US" dirty="0"/>
              <a:t>How to take faith into “real” lives?</a:t>
            </a:r>
          </a:p>
          <a:p>
            <a:pPr lvl="1"/>
            <a:r>
              <a:rPr lang="en-US" dirty="0"/>
              <a:t>Assumed – Do we have an “other” or “real” life?</a:t>
            </a:r>
          </a:p>
        </p:txBody>
      </p:sp>
    </p:spTree>
    <p:extLst>
      <p:ext uri="{BB962C8B-B14F-4D97-AF65-F5344CB8AC3E}">
        <p14:creationId xmlns:p14="http://schemas.microsoft.com/office/powerpoint/2010/main" xmlns="" val="381231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God is Present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Olympic athlete</a:t>
            </a:r>
          </a:p>
          <a:p>
            <a:pPr lvl="1"/>
            <a:r>
              <a:rPr lang="en-US" dirty="0"/>
              <a:t>Only one life</a:t>
            </a:r>
          </a:p>
          <a:p>
            <a:pPr lvl="1"/>
            <a:r>
              <a:rPr lang="en-US" dirty="0"/>
              <a:t>Resting, sleeping, … all a part</a:t>
            </a:r>
          </a:p>
          <a:p>
            <a:r>
              <a:rPr lang="en-US" dirty="0"/>
              <a:t>Christian life is not entirely like being an athlete</a:t>
            </a:r>
          </a:p>
          <a:p>
            <a:pPr lvl="1"/>
            <a:r>
              <a:rPr lang="en-US" dirty="0"/>
              <a:t>It’s not so regimented</a:t>
            </a:r>
          </a:p>
          <a:p>
            <a:pPr lvl="1"/>
            <a:r>
              <a:rPr lang="en-US" dirty="0"/>
              <a:t>But cannot be split into “spiritual” and “unspiritual”</a:t>
            </a:r>
          </a:p>
          <a:p>
            <a:pPr lvl="1"/>
            <a:r>
              <a:rPr lang="en-US" dirty="0"/>
              <a:t>That’s just the way it is!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76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1. God is Present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 139 – God is part of everything, everywhere</a:t>
            </a:r>
          </a:p>
          <a:p>
            <a:r>
              <a:rPr lang="en-US" dirty="0"/>
              <a:t>How do I live aware of God’s presence?</a:t>
            </a:r>
          </a:p>
          <a:p>
            <a:r>
              <a:rPr lang="en-US" b="1" i="1" dirty="0">
                <a:solidFill>
                  <a:srgbClr val="FFFF00"/>
                </a:solidFill>
              </a:rPr>
              <a:t>FIRST STEP – Realize he is there!</a:t>
            </a:r>
          </a:p>
          <a:p>
            <a:pPr lvl="1"/>
            <a:r>
              <a:rPr lang="en-US" dirty="0"/>
              <a:t>Don’t have to do something to make him present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04485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1E91F5-0A50-48B1-B8E4-F9D6069A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An Expanded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E7E8B9-C53D-4DC0-8EB7-A2DE0A229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makes something “spiritual” ?	</a:t>
            </a:r>
          </a:p>
          <a:p>
            <a:pPr lvl="1"/>
            <a:r>
              <a:rPr lang="en-US" dirty="0"/>
              <a:t>Think – If it has a direct link to God</a:t>
            </a:r>
          </a:p>
          <a:p>
            <a:pPr lvl="1"/>
            <a:r>
              <a:rPr lang="en-US" dirty="0"/>
              <a:t>Psalmist (David) says in everything</a:t>
            </a:r>
          </a:p>
          <a:p>
            <a:pPr lvl="1"/>
            <a:r>
              <a:rPr lang="en-US" dirty="0"/>
              <a:t>Paul “in HIM we live, move, have our being” </a:t>
            </a:r>
            <a:r>
              <a:rPr lang="en-US" sz="2400" dirty="0"/>
              <a:t>(Col 3:11)</a:t>
            </a:r>
          </a:p>
          <a:p>
            <a:pPr lvl="1"/>
            <a:r>
              <a:rPr lang="en-US" dirty="0"/>
              <a:t>There is no unspiritual part of our lives</a:t>
            </a:r>
          </a:p>
          <a:p>
            <a:pPr lvl="1"/>
            <a:r>
              <a:rPr lang="en-US" dirty="0"/>
              <a:t>Unbiblical to separate our lives into parts</a:t>
            </a:r>
          </a:p>
          <a:p>
            <a:pPr lvl="1"/>
            <a:r>
              <a:rPr lang="en-US" dirty="0"/>
              <a:t>Demands of life no longer enemy of faith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47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Re-Sacralizing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World has relegated spiritual to the margin</a:t>
            </a:r>
          </a:p>
          <a:p>
            <a:r>
              <a:rPr lang="en-US" dirty="0"/>
              <a:t>Opening sermon – what is it we are taking?</a:t>
            </a:r>
          </a:p>
          <a:p>
            <a:pPr lvl="1"/>
            <a:r>
              <a:rPr lang="en-US" dirty="0"/>
              <a:t>Perspective – Live as if God exists</a:t>
            </a:r>
          </a:p>
          <a:p>
            <a:pPr lvl="1"/>
            <a:r>
              <a:rPr lang="en-US" dirty="0"/>
              <a:t>Lifestyle – Put off, put on</a:t>
            </a:r>
          </a:p>
          <a:p>
            <a:pPr lvl="1"/>
            <a:r>
              <a:rPr lang="en-US" dirty="0"/>
              <a:t>Disposition - peace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CA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020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3. Re-Sacralizing Life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Re-sacralize our lives:</a:t>
            </a:r>
          </a:p>
          <a:p>
            <a:pPr lvl="1"/>
            <a:r>
              <a:rPr lang="en-US" dirty="0"/>
              <a:t>Know the facts</a:t>
            </a:r>
          </a:p>
          <a:p>
            <a:pPr lvl="1"/>
            <a:r>
              <a:rPr lang="en-US" dirty="0"/>
              <a:t>Expand your understanding of the story (reality)</a:t>
            </a:r>
          </a:p>
          <a:p>
            <a:pPr lvl="1"/>
            <a:r>
              <a:rPr lang="en-US" dirty="0"/>
              <a:t>Embrace a Biblical view of reality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CA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538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00163"/>
            <a:ext cx="8515351" cy="5305174"/>
          </a:xfrm>
        </p:spPr>
        <p:txBody>
          <a:bodyPr/>
          <a:lstStyle/>
          <a:p>
            <a:r>
              <a:rPr lang="en-US" dirty="0"/>
              <a:t>Things to do:</a:t>
            </a:r>
          </a:p>
          <a:p>
            <a:pPr lvl="1"/>
            <a:r>
              <a:rPr lang="en-US" dirty="0"/>
              <a:t>Daily devotion (Quiet time)</a:t>
            </a:r>
          </a:p>
          <a:p>
            <a:pPr lvl="1"/>
            <a:r>
              <a:rPr lang="en-US" dirty="0"/>
              <a:t>Moments of ministry</a:t>
            </a:r>
          </a:p>
          <a:p>
            <a:pPr lvl="1"/>
            <a:r>
              <a:rPr lang="en-US" dirty="0"/>
              <a:t>Know our story (live in the church calendar)</a:t>
            </a:r>
          </a:p>
          <a:p>
            <a:pPr lvl="2"/>
            <a:r>
              <a:rPr lang="en-US" dirty="0"/>
              <a:t>The whole story – Genesis to Revelation</a:t>
            </a:r>
          </a:p>
          <a:p>
            <a:pPr lvl="2"/>
            <a:r>
              <a:rPr lang="en-US" dirty="0"/>
              <a:t>E.g. Abraham &amp; Sarah, David</a:t>
            </a:r>
          </a:p>
          <a:p>
            <a:pPr lvl="1"/>
            <a:r>
              <a:rPr lang="en-US" dirty="0"/>
              <a:t>Make use of the prayers of the saints</a:t>
            </a:r>
          </a:p>
          <a:p>
            <a:pPr lvl="2"/>
            <a:r>
              <a:rPr lang="en-US" dirty="0"/>
              <a:t>Jesus gave us the Lord’s prayer</a:t>
            </a:r>
          </a:p>
          <a:p>
            <a:pPr lvl="2"/>
            <a:r>
              <a:rPr lang="en-US" dirty="0"/>
              <a:t>The “Prayer of St Francis </a:t>
            </a:r>
            <a:r>
              <a:rPr lang="en-US"/>
              <a:t>of Assisi”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157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302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8. All and In All</vt:lpstr>
      <vt:lpstr>Spiritual Life</vt:lpstr>
      <vt:lpstr>1. God is Present</vt:lpstr>
      <vt:lpstr>1. God is Present …</vt:lpstr>
      <vt:lpstr>2. An Expanded Definition</vt:lpstr>
      <vt:lpstr>3. Re-Sacralizing Life</vt:lpstr>
      <vt:lpstr>3. Re-Sacralizing Life …</vt:lpstr>
      <vt:lpstr>Living It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Chapman</dc:creator>
  <cp:lastModifiedBy>Media</cp:lastModifiedBy>
  <cp:revision>19</cp:revision>
  <cp:lastPrinted>2019-11-10T17:32:17Z</cp:lastPrinted>
  <dcterms:created xsi:type="dcterms:W3CDTF">2019-09-06T23:49:06Z</dcterms:created>
  <dcterms:modified xsi:type="dcterms:W3CDTF">2019-11-10T17:50:00Z</dcterms:modified>
</cp:coreProperties>
</file>