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4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305" r:id="rId7"/>
    <p:sldId id="286" r:id="rId8"/>
    <p:sldId id="304" r:id="rId9"/>
    <p:sldId id="280" r:id="rId10"/>
    <p:sldId id="279" r:id="rId11"/>
    <p:sldId id="297" r:id="rId12"/>
    <p:sldId id="261" r:id="rId13"/>
    <p:sldId id="306" r:id="rId14"/>
    <p:sldId id="299" r:id="rId15"/>
    <p:sldId id="298" r:id="rId16"/>
    <p:sldId id="263" r:id="rId17"/>
    <p:sldId id="284" r:id="rId18"/>
    <p:sldId id="262" r:id="rId19"/>
    <p:sldId id="274" r:id="rId20"/>
    <p:sldId id="268" r:id="rId21"/>
    <p:sldId id="287" r:id="rId22"/>
    <p:sldId id="288" r:id="rId23"/>
    <p:sldId id="269" r:id="rId24"/>
    <p:sldId id="307" r:id="rId25"/>
    <p:sldId id="302" r:id="rId26"/>
    <p:sldId id="271" r:id="rId27"/>
    <p:sldId id="303" r:id="rId28"/>
    <p:sldId id="272" r:id="rId29"/>
    <p:sldId id="270" r:id="rId30"/>
    <p:sldId id="296" r:id="rId31"/>
    <p:sldId id="300" r:id="rId32"/>
    <p:sldId id="301" r:id="rId33"/>
    <p:sldId id="273" r:id="rId34"/>
    <p:sldId id="275" r:id="rId35"/>
    <p:sldId id="289" r:id="rId36"/>
    <p:sldId id="291" r:id="rId37"/>
    <p:sldId id="277" r:id="rId38"/>
    <p:sldId id="292" r:id="rId39"/>
    <p:sldId id="293" r:id="rId40"/>
    <p:sldId id="294" r:id="rId41"/>
    <p:sldId id="295" r:id="rId42"/>
    <p:sldId id="264" r:id="rId43"/>
    <p:sldId id="265" r:id="rId44"/>
    <p:sldId id="266" r:id="rId45"/>
    <p:sldId id="267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B973-A5E1-4BDB-9679-72E00734B0A9}" type="datetimeFigureOut">
              <a:rPr lang="en-CA" smtClean="0"/>
              <a:t>2019-04-27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BBF9-B20B-4446-B68C-FA9A3043BB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3359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B973-A5E1-4BDB-9679-72E00734B0A9}" type="datetimeFigureOut">
              <a:rPr lang="en-CA" smtClean="0"/>
              <a:t>2019-04-27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BBF9-B20B-4446-B68C-FA9A3043BB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882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B973-A5E1-4BDB-9679-72E00734B0A9}" type="datetimeFigureOut">
              <a:rPr lang="en-CA" smtClean="0"/>
              <a:t>2019-04-27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BBF9-B20B-4446-B68C-FA9A3043BB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227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B973-A5E1-4BDB-9679-72E00734B0A9}" type="datetimeFigureOut">
              <a:rPr lang="en-CA" smtClean="0"/>
              <a:t>2019-04-27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BBF9-B20B-4446-B68C-FA9A3043BB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0616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B973-A5E1-4BDB-9679-72E00734B0A9}" type="datetimeFigureOut">
              <a:rPr lang="en-CA" smtClean="0"/>
              <a:t>2019-04-27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BBF9-B20B-4446-B68C-FA9A3043BB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108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B973-A5E1-4BDB-9679-72E00734B0A9}" type="datetimeFigureOut">
              <a:rPr lang="en-CA" smtClean="0"/>
              <a:t>2019-04-27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BBF9-B20B-4446-B68C-FA9A3043BB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4954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B973-A5E1-4BDB-9679-72E00734B0A9}" type="datetimeFigureOut">
              <a:rPr lang="en-CA" smtClean="0"/>
              <a:t>2019-04-27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BBF9-B20B-4446-B68C-FA9A3043BB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7947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B973-A5E1-4BDB-9679-72E00734B0A9}" type="datetimeFigureOut">
              <a:rPr lang="en-CA" smtClean="0"/>
              <a:t>2019-04-27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BBF9-B20B-4446-B68C-FA9A3043BB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0091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B973-A5E1-4BDB-9679-72E00734B0A9}" type="datetimeFigureOut">
              <a:rPr lang="en-CA" smtClean="0"/>
              <a:t>2019-04-27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BBF9-B20B-4446-B68C-FA9A3043BB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763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B973-A5E1-4BDB-9679-72E00734B0A9}" type="datetimeFigureOut">
              <a:rPr lang="en-CA" smtClean="0"/>
              <a:t>2019-04-27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BBF9-B20B-4446-B68C-FA9A3043BB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1375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B973-A5E1-4BDB-9679-72E00734B0A9}" type="datetimeFigureOut">
              <a:rPr lang="en-CA" smtClean="0"/>
              <a:t>2019-04-27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BBF9-B20B-4446-B68C-FA9A3043BB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6966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7B973-A5E1-4BDB-9679-72E00734B0A9}" type="datetimeFigureOut">
              <a:rPr lang="en-CA" smtClean="0"/>
              <a:t>2019-04-27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2BBF9-B20B-4446-B68C-FA9A3043BB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9953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10401" y="3556001"/>
            <a:ext cx="4572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 smtClean="0"/>
              <a:t>Mary had a little lamb</a:t>
            </a:r>
          </a:p>
          <a:p>
            <a:endParaRPr lang="en-CA" sz="3200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17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16001" y="729404"/>
            <a:ext cx="10566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7200" dirty="0" smtClean="0"/>
              <a:t>Spiritual Movement for Ecological Justice</a:t>
            </a:r>
            <a:endParaRPr lang="en-CA" sz="7200" dirty="0"/>
          </a:p>
        </p:txBody>
      </p:sp>
    </p:spTree>
    <p:extLst>
      <p:ext uri="{BB962C8B-B14F-4D97-AF65-F5344CB8AC3E}">
        <p14:creationId xmlns:p14="http://schemas.microsoft.com/office/powerpoint/2010/main" val="386298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9162"/>
            <a:ext cx="12192000" cy="717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78805" y="106915"/>
            <a:ext cx="881691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 smtClean="0"/>
              <a:t>Wind Upon The Waters (</a:t>
            </a:r>
            <a:r>
              <a:rPr lang="en-CA" sz="3600" b="1" dirty="0" err="1" smtClean="0"/>
              <a:t>con’t</a:t>
            </a:r>
            <a:r>
              <a:rPr lang="en-CA" sz="3600" b="1" dirty="0" smtClean="0"/>
              <a:t>)</a:t>
            </a:r>
          </a:p>
          <a:p>
            <a:pPr algn="ctr">
              <a:lnSpc>
                <a:spcPct val="50000"/>
              </a:lnSpc>
            </a:pPr>
            <a:endParaRPr lang="en-CA" sz="3200" dirty="0" smtClean="0"/>
          </a:p>
          <a:p>
            <a:pPr algn="ctr">
              <a:lnSpc>
                <a:spcPct val="50000"/>
              </a:lnSpc>
            </a:pPr>
            <a:endParaRPr lang="en-CA" sz="3200" dirty="0"/>
          </a:p>
          <a:p>
            <a:r>
              <a:rPr lang="en-CA" sz="3200" b="1" dirty="0"/>
              <a:t>Showers from the heavens, </a:t>
            </a:r>
          </a:p>
          <a:p>
            <a:r>
              <a:rPr lang="en-CA" sz="3200" b="1" dirty="0"/>
              <a:t>water from the earth,</a:t>
            </a:r>
          </a:p>
          <a:p>
            <a:r>
              <a:rPr lang="en-CA" sz="3200" b="1" dirty="0"/>
              <a:t>gift so wholly given, </a:t>
            </a:r>
          </a:p>
          <a:p>
            <a:r>
              <a:rPr lang="en-CA" sz="3200" b="1" dirty="0"/>
              <a:t>source of every birth,</a:t>
            </a:r>
          </a:p>
          <a:p>
            <a:r>
              <a:rPr lang="en-CA" sz="3200" b="1" dirty="0"/>
              <a:t>joy of every living thing, </a:t>
            </a:r>
          </a:p>
          <a:p>
            <a:r>
              <a:rPr lang="en-CA" sz="3200" b="1" dirty="0"/>
              <a:t>making all creation sing,</a:t>
            </a:r>
          </a:p>
          <a:p>
            <a:r>
              <a:rPr lang="en-CA" sz="3200" b="1" dirty="0"/>
              <a:t>shower down upon the dry earth of my soul.</a:t>
            </a:r>
          </a:p>
          <a:p>
            <a:pPr algn="ctr">
              <a:lnSpc>
                <a:spcPct val="50000"/>
              </a:lnSpc>
            </a:pP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325659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14411" y="489397"/>
            <a:ext cx="89636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/>
              <a:t>Rock and hill and garden,</a:t>
            </a:r>
            <a:br>
              <a:rPr lang="en-CA" sz="3200" b="1" dirty="0"/>
            </a:br>
            <a:r>
              <a:rPr lang="en-CA" sz="3200" b="1" dirty="0"/>
              <a:t>wood and desert sand;</a:t>
            </a:r>
            <a:br>
              <a:rPr lang="en-CA" sz="3200" b="1" dirty="0"/>
            </a:br>
            <a:r>
              <a:rPr lang="en-CA" sz="3200" b="1" dirty="0"/>
              <a:t>Prairie, field and meadow,</a:t>
            </a:r>
            <a:br>
              <a:rPr lang="en-CA" sz="3200" b="1" dirty="0"/>
            </a:br>
            <a:r>
              <a:rPr lang="en-CA" sz="3200" b="1" dirty="0"/>
              <a:t>shaped by Love's own hand.</a:t>
            </a:r>
            <a:br>
              <a:rPr lang="en-CA" sz="3200" b="1" dirty="0"/>
            </a:br>
            <a:r>
              <a:rPr lang="en-CA" sz="3200" b="1" dirty="0"/>
              <a:t>Love that fills the world around,</a:t>
            </a:r>
            <a:br>
              <a:rPr lang="en-CA" sz="3200" b="1" dirty="0"/>
            </a:br>
            <a:r>
              <a:rPr lang="en-CA" sz="3200" b="1" dirty="0"/>
              <a:t>springing up from barren ground,</a:t>
            </a:r>
            <a:br>
              <a:rPr lang="en-CA" sz="3200" b="1" dirty="0"/>
            </a:br>
            <a:r>
              <a:rPr lang="en-CA" sz="3200" b="1" dirty="0"/>
              <a:t>Grow your love within the garden of my soul.</a:t>
            </a:r>
            <a:br>
              <a:rPr lang="en-CA" sz="3200" b="1" dirty="0"/>
            </a:b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211297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48829" y="1441151"/>
            <a:ext cx="82005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7200" dirty="0" smtClean="0"/>
              <a:t>Meditation</a:t>
            </a:r>
            <a:r>
              <a:rPr lang="en-CA" sz="4800" b="1" dirty="0" smtClean="0"/>
              <a:t> </a:t>
            </a:r>
            <a:endParaRPr lang="en-CA" sz="4800" dirty="0"/>
          </a:p>
          <a:p>
            <a:pPr algn="ctr"/>
            <a:endParaRPr lang="en-CA" sz="4800" dirty="0"/>
          </a:p>
        </p:txBody>
      </p:sp>
    </p:spTree>
    <p:extLst>
      <p:ext uri="{BB962C8B-B14F-4D97-AF65-F5344CB8AC3E}">
        <p14:creationId xmlns:p14="http://schemas.microsoft.com/office/powerpoint/2010/main" val="376682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5762"/>
            <a:ext cx="9144000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39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94715" y="-319314"/>
            <a:ext cx="1026446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/>
              <a:t>Wind Upon The Waters (</a:t>
            </a:r>
            <a:r>
              <a:rPr lang="en-CA" sz="3200" b="1" dirty="0" err="1" smtClean="0"/>
              <a:t>Con’t</a:t>
            </a:r>
            <a:r>
              <a:rPr lang="en-CA" sz="3200" b="1" dirty="0" smtClean="0"/>
              <a:t>)</a:t>
            </a:r>
          </a:p>
          <a:p>
            <a:endParaRPr lang="en-CA" sz="3200" b="1" dirty="0" smtClean="0"/>
          </a:p>
          <a:p>
            <a:r>
              <a:rPr lang="en-CA" sz="3200" b="1" dirty="0" smtClean="0"/>
              <a:t>Blazing </a:t>
            </a:r>
            <a:r>
              <a:rPr lang="en-CA" sz="3200" b="1" dirty="0"/>
              <a:t>light of wonder,</a:t>
            </a:r>
            <a:br>
              <a:rPr lang="en-CA" sz="3200" b="1" dirty="0"/>
            </a:br>
            <a:r>
              <a:rPr lang="en-CA" sz="3200" b="1" dirty="0"/>
              <a:t>flame that pierces night;</a:t>
            </a:r>
            <a:br>
              <a:rPr lang="en-CA" sz="3200" b="1" dirty="0"/>
            </a:br>
            <a:r>
              <a:rPr lang="en-CA" sz="3200" b="1" dirty="0"/>
              <a:t>Burst the dark asunder,</a:t>
            </a:r>
            <a:br>
              <a:rPr lang="en-CA" sz="3200" b="1" dirty="0"/>
            </a:br>
            <a:r>
              <a:rPr lang="en-CA" sz="3200" b="1" dirty="0"/>
              <a:t>fill our souls with light.</a:t>
            </a:r>
            <a:br>
              <a:rPr lang="en-CA" sz="3200" b="1" dirty="0"/>
            </a:br>
            <a:r>
              <a:rPr lang="en-CA" sz="3200" b="1" dirty="0"/>
              <a:t>Lord of glory, fill the skies,</a:t>
            </a:r>
            <a:br>
              <a:rPr lang="en-CA" sz="3200" b="1" dirty="0"/>
            </a:br>
            <a:r>
              <a:rPr lang="en-CA" sz="3200" b="1" dirty="0"/>
              <a:t>make an end to hatred's cries,</a:t>
            </a:r>
            <a:br>
              <a:rPr lang="en-CA" sz="3200" b="1" dirty="0"/>
            </a:br>
            <a:r>
              <a:rPr lang="en-CA" sz="3200" b="1" dirty="0"/>
              <a:t>Be the blazing Sun of justice in our lives.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4929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85622" y="270456"/>
            <a:ext cx="889930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/>
              <a:t>Wind upon the waters,</a:t>
            </a:r>
            <a:br>
              <a:rPr lang="en-CA" sz="3200" b="1" dirty="0"/>
            </a:br>
            <a:r>
              <a:rPr lang="en-CA" sz="3200" b="1" dirty="0"/>
              <a:t>rains upon the sand,</a:t>
            </a:r>
            <a:br>
              <a:rPr lang="en-CA" sz="3200" b="1" dirty="0"/>
            </a:br>
            <a:r>
              <a:rPr lang="en-CA" sz="3200" b="1" dirty="0"/>
              <a:t>Grace your sons and daughters,</a:t>
            </a:r>
            <a:br>
              <a:rPr lang="en-CA" sz="3200" b="1" dirty="0"/>
            </a:br>
            <a:r>
              <a:rPr lang="en-CA" sz="3200" b="1" dirty="0"/>
              <a:t>newborn by your hand.</a:t>
            </a:r>
            <a:br>
              <a:rPr lang="en-CA" sz="3200" b="1" dirty="0"/>
            </a:br>
            <a:r>
              <a:rPr lang="en-CA" sz="3200" b="1" dirty="0"/>
              <a:t>Come, O Spirit and renew</a:t>
            </a:r>
            <a:br>
              <a:rPr lang="en-CA" sz="3200" b="1" dirty="0"/>
            </a:br>
            <a:r>
              <a:rPr lang="en-CA" sz="3200" b="1" dirty="0"/>
              <a:t>all the life that comes from you,</a:t>
            </a:r>
            <a:br>
              <a:rPr lang="en-CA" sz="3200" b="1" dirty="0"/>
            </a:br>
            <a:r>
              <a:rPr lang="en-CA" sz="3200" b="1" dirty="0"/>
              <a:t>Send your winds upon the waters of my soul.</a:t>
            </a:r>
          </a:p>
        </p:txBody>
      </p:sp>
    </p:spTree>
    <p:extLst>
      <p:ext uri="{BB962C8B-B14F-4D97-AF65-F5344CB8AC3E}">
        <p14:creationId xmlns:p14="http://schemas.microsoft.com/office/powerpoint/2010/main" val="365240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445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4171" y="-213680"/>
            <a:ext cx="11205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3081552" y="1979089"/>
            <a:ext cx="602889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7200" dirty="0"/>
              <a:t>Reflection Time</a:t>
            </a:r>
          </a:p>
        </p:txBody>
      </p:sp>
    </p:spTree>
    <p:extLst>
      <p:ext uri="{BB962C8B-B14F-4D97-AF65-F5344CB8AC3E}">
        <p14:creationId xmlns:p14="http://schemas.microsoft.com/office/powerpoint/2010/main" val="428049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445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4171" y="-213680"/>
            <a:ext cx="11205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1227744" y="1979089"/>
            <a:ext cx="973651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7200" dirty="0"/>
              <a:t>The Peace of Wild Things</a:t>
            </a:r>
          </a:p>
        </p:txBody>
      </p:sp>
    </p:spTree>
    <p:extLst>
      <p:ext uri="{BB962C8B-B14F-4D97-AF65-F5344CB8AC3E}">
        <p14:creationId xmlns:p14="http://schemas.microsoft.com/office/powerpoint/2010/main" val="152108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0" y="-116114"/>
            <a:ext cx="9913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/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79561" y="530217"/>
            <a:ext cx="936294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 smtClean="0"/>
              <a:t>Grace: Let All Things Now Living</a:t>
            </a:r>
          </a:p>
          <a:p>
            <a:pPr algn="ctr">
              <a:lnSpc>
                <a:spcPct val="50000"/>
              </a:lnSpc>
            </a:pPr>
            <a:endParaRPr lang="en-CA" sz="3600" b="1" dirty="0"/>
          </a:p>
          <a:p>
            <a:r>
              <a:rPr lang="en-CA" sz="3200" b="1" dirty="0"/>
              <a:t>Let all things now living </a:t>
            </a:r>
          </a:p>
          <a:p>
            <a:r>
              <a:rPr lang="en-CA" sz="3200" b="1" dirty="0"/>
              <a:t>a song of thanksgiving</a:t>
            </a:r>
            <a:br>
              <a:rPr lang="en-CA" sz="3200" b="1" dirty="0"/>
            </a:br>
            <a:r>
              <a:rPr lang="en-CA" sz="3200" b="1" dirty="0"/>
              <a:t>to God the creator triumphantly raise,</a:t>
            </a:r>
            <a:br>
              <a:rPr lang="en-CA" sz="3200" b="1" dirty="0"/>
            </a:br>
            <a:r>
              <a:rPr lang="en-CA" sz="3200" b="1" dirty="0"/>
              <a:t>who fashioned and made us, </a:t>
            </a:r>
          </a:p>
          <a:p>
            <a:r>
              <a:rPr lang="en-CA" sz="3200" b="1" dirty="0"/>
              <a:t>protected and stayed us,</a:t>
            </a:r>
            <a:br>
              <a:rPr lang="en-CA" sz="3200" b="1" dirty="0"/>
            </a:br>
            <a:r>
              <a:rPr lang="en-CA" sz="3200" b="1" dirty="0"/>
              <a:t>who still guides us on to the end of our days.</a:t>
            </a:r>
            <a:br>
              <a:rPr lang="en-CA" sz="3200" b="1" dirty="0"/>
            </a:br>
            <a:r>
              <a:rPr lang="en-CA" sz="3200" dirty="0"/>
              <a:t/>
            </a:r>
            <a:br>
              <a:rPr lang="en-CA" sz="3200" dirty="0"/>
            </a:br>
            <a:endParaRPr lang="en-CA" sz="3600" b="1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8111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717442" y="515155"/>
            <a:ext cx="788187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/>
              <a:t>Love's banners are o'er us;</a:t>
            </a:r>
          </a:p>
          <a:p>
            <a:r>
              <a:rPr lang="en-CA" sz="3200" b="1" dirty="0"/>
              <a:t>God’s light goes before us,</a:t>
            </a:r>
            <a:br>
              <a:rPr lang="en-CA" sz="3200" b="1" dirty="0"/>
            </a:br>
            <a:r>
              <a:rPr lang="en-CA" sz="3200" b="1" dirty="0"/>
              <a:t>a pillar of fire shining forth in the night,</a:t>
            </a:r>
            <a:br>
              <a:rPr lang="en-CA" sz="3200" b="1" dirty="0"/>
            </a:br>
            <a:r>
              <a:rPr lang="en-CA" sz="3200" b="1" dirty="0"/>
              <a:t>till shadows have vanished </a:t>
            </a:r>
          </a:p>
          <a:p>
            <a:r>
              <a:rPr lang="en-CA" sz="3200" b="1" dirty="0"/>
              <a:t>and darkness is banished,</a:t>
            </a:r>
            <a:br>
              <a:rPr lang="en-CA" sz="3200" b="1" dirty="0"/>
            </a:br>
            <a:r>
              <a:rPr lang="en-CA" sz="3200" b="1" dirty="0"/>
              <a:t>as forward we travel from light into Light.</a:t>
            </a:r>
            <a:br>
              <a:rPr lang="en-CA" sz="3200" b="1" dirty="0"/>
            </a:b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364834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17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53143" y="1291771"/>
            <a:ext cx="1107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7200" dirty="0" smtClean="0"/>
              <a:t>Wind Upon The Waters</a:t>
            </a:r>
            <a:endParaRPr lang="en-CA" sz="7200" dirty="0"/>
          </a:p>
        </p:txBody>
      </p:sp>
    </p:spTree>
    <p:extLst>
      <p:ext uri="{BB962C8B-B14F-4D97-AF65-F5344CB8AC3E}">
        <p14:creationId xmlns:p14="http://schemas.microsoft.com/office/powerpoint/2010/main" val="397655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17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09882" y="2438346"/>
            <a:ext cx="54839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200" b="1" dirty="0" smtClean="0"/>
              <a:t>Lunch</a:t>
            </a:r>
            <a:endParaRPr lang="en-CA" sz="7200" b="1" dirty="0"/>
          </a:p>
        </p:txBody>
      </p:sp>
    </p:spTree>
    <p:extLst>
      <p:ext uri="{BB962C8B-B14F-4D97-AF65-F5344CB8AC3E}">
        <p14:creationId xmlns:p14="http://schemas.microsoft.com/office/powerpoint/2010/main" val="50722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445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4171" y="-213680"/>
            <a:ext cx="11205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2614411" y="0"/>
            <a:ext cx="7650051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/>
              <a:t>Let All Things Now </a:t>
            </a:r>
            <a:r>
              <a:rPr lang="en-CA" sz="3200" b="1" dirty="0" smtClean="0"/>
              <a:t>Living (</a:t>
            </a:r>
            <a:r>
              <a:rPr lang="en-CA" sz="3200" b="1" dirty="0" err="1" smtClean="0"/>
              <a:t>con’t</a:t>
            </a:r>
            <a:r>
              <a:rPr lang="en-CA" sz="3200" b="1" dirty="0" smtClean="0"/>
              <a:t>)</a:t>
            </a:r>
          </a:p>
          <a:p>
            <a:endParaRPr lang="en-CA" sz="3200" b="1" dirty="0" smtClean="0"/>
          </a:p>
          <a:p>
            <a:r>
              <a:rPr lang="en-CA" sz="3200" b="1" dirty="0" smtClean="0"/>
              <a:t>God’s </a:t>
            </a:r>
            <a:r>
              <a:rPr lang="en-CA" sz="3200" b="1" dirty="0"/>
              <a:t>law still enforces </a:t>
            </a:r>
          </a:p>
          <a:p>
            <a:r>
              <a:rPr lang="en-CA" sz="3200" b="1" dirty="0"/>
              <a:t>the stars in their courses</a:t>
            </a:r>
            <a:br>
              <a:rPr lang="en-CA" sz="3200" b="1" dirty="0"/>
            </a:br>
            <a:r>
              <a:rPr lang="en-CA" sz="3200" b="1" dirty="0"/>
              <a:t>and causes the sun in its splendour to shine;</a:t>
            </a:r>
            <a:br>
              <a:rPr lang="en-CA" sz="3200" b="1" dirty="0"/>
            </a:br>
            <a:r>
              <a:rPr lang="en-CA" sz="3200" b="1" dirty="0"/>
              <a:t>the hills and the mountains, </a:t>
            </a:r>
          </a:p>
          <a:p>
            <a:r>
              <a:rPr lang="en-CA" sz="3200" b="1" dirty="0"/>
              <a:t>the rivers and fountains,</a:t>
            </a:r>
            <a:br>
              <a:rPr lang="en-CA" sz="3200" b="1" dirty="0"/>
            </a:br>
            <a:r>
              <a:rPr lang="en-CA" sz="3200" b="1" dirty="0"/>
              <a:t>the deeps of the ocean in praises combine.</a:t>
            </a:r>
            <a:br>
              <a:rPr lang="en-CA" sz="3200" b="1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881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445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4171" y="-213680"/>
            <a:ext cx="11205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2768958" y="708338"/>
            <a:ext cx="807505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/>
              <a:t>We too should be voicing </a:t>
            </a:r>
          </a:p>
          <a:p>
            <a:r>
              <a:rPr lang="en-CA" sz="3200" b="1" dirty="0"/>
              <a:t>our love and rejoicing;</a:t>
            </a:r>
            <a:br>
              <a:rPr lang="en-CA" sz="3200" b="1" dirty="0"/>
            </a:br>
            <a:r>
              <a:rPr lang="en-CA" sz="3200" b="1" dirty="0"/>
              <a:t>With glad adoration a song let us raise</a:t>
            </a:r>
            <a:br>
              <a:rPr lang="en-CA" sz="3200" b="1" dirty="0"/>
            </a:br>
            <a:r>
              <a:rPr lang="en-CA" sz="3200" b="1" dirty="0"/>
              <a:t>till all things now living </a:t>
            </a:r>
          </a:p>
          <a:p>
            <a:r>
              <a:rPr lang="en-CA" sz="3200" b="1" dirty="0"/>
              <a:t>unite in thanksgiving:</a:t>
            </a:r>
          </a:p>
          <a:p>
            <a:r>
              <a:rPr lang="en-CA" sz="3200" b="1" dirty="0"/>
              <a:t>“To God in the highest, hosanna and praise!”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7718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5"/>
            <a:ext cx="12192000" cy="746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3205" y="-319315"/>
            <a:ext cx="5422006" cy="7677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60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74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17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53143" y="1291771"/>
            <a:ext cx="1107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7200" dirty="0" smtClean="0"/>
              <a:t>Wind Upon The Waters</a:t>
            </a:r>
            <a:endParaRPr lang="en-CA" sz="7200" dirty="0"/>
          </a:p>
        </p:txBody>
      </p:sp>
    </p:spTree>
    <p:extLst>
      <p:ext uri="{BB962C8B-B14F-4D97-AF65-F5344CB8AC3E}">
        <p14:creationId xmlns:p14="http://schemas.microsoft.com/office/powerpoint/2010/main" val="315235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5771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238171" y="1016000"/>
            <a:ext cx="40712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200" dirty="0" smtClean="0"/>
              <a:t>Labyrinth </a:t>
            </a:r>
            <a:endParaRPr lang="en-CA" sz="7200" dirty="0"/>
          </a:p>
        </p:txBody>
      </p:sp>
    </p:spTree>
    <p:extLst>
      <p:ext uri="{BB962C8B-B14F-4D97-AF65-F5344CB8AC3E}">
        <p14:creationId xmlns:p14="http://schemas.microsoft.com/office/powerpoint/2010/main" val="1837648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17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53143" y="1291771"/>
            <a:ext cx="1107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7200" dirty="0" smtClean="0"/>
              <a:t>Wind Upon The Waters</a:t>
            </a:r>
            <a:endParaRPr lang="en-CA" sz="7200" dirty="0"/>
          </a:p>
        </p:txBody>
      </p:sp>
    </p:spTree>
    <p:extLst>
      <p:ext uri="{BB962C8B-B14F-4D97-AF65-F5344CB8AC3E}">
        <p14:creationId xmlns:p14="http://schemas.microsoft.com/office/powerpoint/2010/main" val="220647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56823" y="0"/>
            <a:ext cx="1132314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4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Talking Circle</a:t>
            </a:r>
          </a:p>
          <a:p>
            <a:pPr>
              <a:lnSpc>
                <a:spcPct val="50000"/>
              </a:lnSpc>
            </a:pPr>
            <a:endParaRPr lang="en-CA" sz="3600" dirty="0"/>
          </a:p>
          <a:p>
            <a:r>
              <a:rPr lang="en-CA" sz="3600" dirty="0"/>
              <a:t>Your first </a:t>
            </a:r>
            <a:r>
              <a:rPr lang="en-CA" sz="3600" dirty="0" smtClean="0"/>
              <a:t>memory </a:t>
            </a:r>
            <a:r>
              <a:rPr lang="en-CA" sz="3600" dirty="0"/>
              <a:t>of water.</a:t>
            </a:r>
          </a:p>
          <a:p>
            <a:r>
              <a:rPr lang="en-CA" sz="3600" dirty="0" smtClean="0"/>
              <a:t>What </a:t>
            </a:r>
            <a:r>
              <a:rPr lang="en-CA" sz="3600" dirty="0"/>
              <a:t>do you understand to be the link between water and spirituality?	</a:t>
            </a:r>
          </a:p>
          <a:p>
            <a:r>
              <a:rPr lang="en-CA" sz="3600" dirty="0"/>
              <a:t>Why is water important to you?</a:t>
            </a:r>
          </a:p>
          <a:p>
            <a:r>
              <a:rPr lang="en-CA" sz="3600" dirty="0" smtClean="0"/>
              <a:t>Why/how were you called to </a:t>
            </a:r>
            <a:r>
              <a:rPr lang="en-CA" sz="3600" dirty="0"/>
              <a:t>environmental issues?</a:t>
            </a:r>
          </a:p>
          <a:p>
            <a:r>
              <a:rPr lang="en-CA" sz="3600" dirty="0"/>
              <a:t>What is on your heart and </a:t>
            </a:r>
            <a:r>
              <a:rPr lang="en-CA" sz="3600" dirty="0" smtClean="0"/>
              <a:t>mind today as we reflect on the sacredness of water and all of creation?</a:t>
            </a:r>
            <a:endParaRPr lang="en-CA" sz="3600" dirty="0"/>
          </a:p>
          <a:p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260759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17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782956" y="-212035"/>
            <a:ext cx="723903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3600" b="1" dirty="0"/>
              <a:t>God of the Sparrow </a:t>
            </a:r>
            <a:endParaRPr lang="en-CA" sz="3600" dirty="0"/>
          </a:p>
          <a:p>
            <a:r>
              <a:rPr lang="en-CA" sz="3600" dirty="0"/>
              <a:t> </a:t>
            </a:r>
          </a:p>
          <a:p>
            <a:r>
              <a:rPr lang="en-CA" sz="3600" b="1" dirty="0"/>
              <a:t>God of the sparrow </a:t>
            </a:r>
          </a:p>
          <a:p>
            <a:r>
              <a:rPr lang="en-CA" sz="3600" b="1" dirty="0"/>
              <a:t>God of the whale</a:t>
            </a:r>
          </a:p>
          <a:p>
            <a:r>
              <a:rPr lang="en-CA" sz="3600" b="1" dirty="0"/>
              <a:t>God of the swirling stars</a:t>
            </a:r>
          </a:p>
          <a:p>
            <a:r>
              <a:rPr lang="en-CA" sz="3600" b="1" dirty="0"/>
              <a:t>How does the creature say Awe </a:t>
            </a:r>
          </a:p>
          <a:p>
            <a:r>
              <a:rPr lang="en-CA" sz="3600" b="1" dirty="0"/>
              <a:t>How does the creature say Praise</a:t>
            </a:r>
          </a:p>
          <a:p>
            <a:pPr algn="ctr"/>
            <a:endParaRPr lang="en-CA" sz="6000" dirty="0"/>
          </a:p>
        </p:txBody>
      </p:sp>
    </p:spTree>
    <p:extLst>
      <p:ext uri="{BB962C8B-B14F-4D97-AF65-F5344CB8AC3E}">
        <p14:creationId xmlns:p14="http://schemas.microsoft.com/office/powerpoint/2010/main" val="51647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5"/>
            <a:ext cx="12192000" cy="7939315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</p:spPr>
      </p:pic>
      <p:sp>
        <p:nvSpPr>
          <p:cNvPr id="3" name="TextBox 2"/>
          <p:cNvSpPr txBox="1"/>
          <p:nvPr/>
        </p:nvSpPr>
        <p:spPr>
          <a:xfrm>
            <a:off x="1313644" y="-128788"/>
            <a:ext cx="11165983" cy="6869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/>
              <a:t>Call to gather</a:t>
            </a:r>
            <a:endParaRPr lang="en-CA" sz="3600" dirty="0"/>
          </a:p>
          <a:p>
            <a:pPr>
              <a:lnSpc>
                <a:spcPct val="50000"/>
              </a:lnSpc>
            </a:pPr>
            <a:r>
              <a:rPr lang="en-CA" sz="3600" b="1" dirty="0"/>
              <a:t> </a:t>
            </a:r>
            <a:endParaRPr lang="en-CA" sz="3600" dirty="0"/>
          </a:p>
          <a:p>
            <a:r>
              <a:rPr lang="en-CA" sz="3600" dirty="0"/>
              <a:t>Come to the water, all you who thirst—</a:t>
            </a:r>
          </a:p>
          <a:p>
            <a:r>
              <a:rPr lang="en-CA" sz="3600" b="1" dirty="0"/>
              <a:t>come drink deeply from the river of life.</a:t>
            </a:r>
            <a:endParaRPr lang="en-CA" sz="3600" dirty="0"/>
          </a:p>
          <a:p>
            <a:r>
              <a:rPr lang="en-CA" sz="3600" dirty="0"/>
              <a:t>Come to the water, all you who are weary—</a:t>
            </a:r>
          </a:p>
          <a:p>
            <a:r>
              <a:rPr lang="en-CA" sz="3600" b="1" dirty="0"/>
              <a:t>come rest in the quiet pools of God’s love.</a:t>
            </a:r>
            <a:endParaRPr lang="en-CA" sz="3600" dirty="0"/>
          </a:p>
          <a:p>
            <a:r>
              <a:rPr lang="en-CA" sz="3600" dirty="0"/>
              <a:t>Come to the water, all you who long for </a:t>
            </a:r>
            <a:r>
              <a:rPr lang="en-CA" sz="3600" dirty="0" smtClean="0"/>
              <a:t>justice</a:t>
            </a:r>
            <a:r>
              <a:rPr lang="en-CA" sz="3600" dirty="0"/>
              <a:t>—</a:t>
            </a:r>
          </a:p>
          <a:p>
            <a:r>
              <a:rPr lang="en-CA" sz="3600" b="1" dirty="0"/>
              <a:t>come be renewed in God’s ever-flowing stream.</a:t>
            </a:r>
            <a:endParaRPr lang="en-CA" sz="3600" dirty="0"/>
          </a:p>
          <a:p>
            <a:r>
              <a:rPr lang="en-CA" sz="3600" dirty="0"/>
              <a:t>For God is here among us,</a:t>
            </a:r>
          </a:p>
          <a:p>
            <a:r>
              <a:rPr lang="en-CA" sz="3600" dirty="0"/>
              <a:t>washing away the dust and grime of our lives,</a:t>
            </a:r>
          </a:p>
          <a:p>
            <a:r>
              <a:rPr lang="en-CA" sz="3600" dirty="0"/>
              <a:t>and pouring out the Spirit on all who thirst.</a:t>
            </a:r>
          </a:p>
          <a:p>
            <a:r>
              <a:rPr lang="en-CA" sz="3600" b="1" dirty="0"/>
              <a:t>As we gather together.</a:t>
            </a:r>
            <a:endParaRPr lang="en-CA" sz="36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684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17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782956" y="-212035"/>
            <a:ext cx="723903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3600" dirty="0"/>
              <a:t> </a:t>
            </a:r>
            <a:endParaRPr lang="en-CA" sz="3200" b="1" dirty="0"/>
          </a:p>
          <a:p>
            <a:r>
              <a:rPr lang="en-CA" sz="3200" b="1" dirty="0"/>
              <a:t>God of the earthquake </a:t>
            </a:r>
          </a:p>
          <a:p>
            <a:r>
              <a:rPr lang="en-CA" sz="3200" b="1" dirty="0"/>
              <a:t>God of the storm</a:t>
            </a:r>
          </a:p>
          <a:p>
            <a:r>
              <a:rPr lang="en-CA" sz="3200" b="1" dirty="0"/>
              <a:t>God of the trumpet blast</a:t>
            </a:r>
          </a:p>
          <a:p>
            <a:r>
              <a:rPr lang="en-CA" sz="3200" b="1" dirty="0"/>
              <a:t>How does the creature cry Woe</a:t>
            </a:r>
          </a:p>
          <a:p>
            <a:r>
              <a:rPr lang="en-CA" sz="3200" b="1" dirty="0"/>
              <a:t>How does the creature cry Save</a:t>
            </a:r>
          </a:p>
          <a:p>
            <a:pPr algn="ctr"/>
            <a:endParaRPr lang="en-CA" sz="6000" dirty="0"/>
          </a:p>
        </p:txBody>
      </p:sp>
    </p:spTree>
    <p:extLst>
      <p:ext uri="{BB962C8B-B14F-4D97-AF65-F5344CB8AC3E}">
        <p14:creationId xmlns:p14="http://schemas.microsoft.com/office/powerpoint/2010/main" val="138735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65172" y="0"/>
            <a:ext cx="707050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/>
              <a:t>God of the Sparrow (</a:t>
            </a:r>
            <a:r>
              <a:rPr lang="en-CA" sz="3200" b="1" dirty="0" err="1" smtClean="0"/>
              <a:t>con’t</a:t>
            </a:r>
            <a:r>
              <a:rPr lang="en-CA" sz="3200" b="1" dirty="0" smtClean="0"/>
              <a:t>)</a:t>
            </a:r>
          </a:p>
          <a:p>
            <a:endParaRPr lang="en-CA" sz="3200" b="1" dirty="0"/>
          </a:p>
          <a:p>
            <a:r>
              <a:rPr lang="en-CA" sz="3200" b="1" dirty="0" smtClean="0"/>
              <a:t>God </a:t>
            </a:r>
            <a:r>
              <a:rPr lang="en-CA" sz="3200" b="1" dirty="0"/>
              <a:t>of the hungry </a:t>
            </a:r>
          </a:p>
          <a:p>
            <a:r>
              <a:rPr lang="en-CA" sz="3200" b="1" dirty="0"/>
              <a:t>God of the sick</a:t>
            </a:r>
          </a:p>
          <a:p>
            <a:r>
              <a:rPr lang="en-CA" sz="3200" b="1" dirty="0"/>
              <a:t>God of the prodigal</a:t>
            </a:r>
          </a:p>
          <a:p>
            <a:r>
              <a:rPr lang="en-CA" sz="3200" b="1" dirty="0"/>
              <a:t>How does the creature say Care</a:t>
            </a:r>
          </a:p>
          <a:p>
            <a:r>
              <a:rPr lang="en-CA" sz="3200" b="1" dirty="0"/>
              <a:t>How does the creature say Life</a:t>
            </a:r>
          </a:p>
          <a:p>
            <a:r>
              <a:rPr lang="en-CA" dirty="0"/>
              <a:t> 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1587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42445" y="141667"/>
            <a:ext cx="69417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3200" b="1" dirty="0"/>
          </a:p>
          <a:p>
            <a:r>
              <a:rPr lang="en-CA" sz="3200" b="1" dirty="0" smtClean="0"/>
              <a:t>God </a:t>
            </a:r>
            <a:r>
              <a:rPr lang="en-CA" sz="3200" b="1" dirty="0"/>
              <a:t>of the neighbor </a:t>
            </a:r>
          </a:p>
          <a:p>
            <a:r>
              <a:rPr lang="en-CA" sz="3200" b="1" dirty="0"/>
              <a:t>God of the foe</a:t>
            </a:r>
          </a:p>
          <a:p>
            <a:r>
              <a:rPr lang="en-CA" sz="3200" b="1" dirty="0"/>
              <a:t>God of the pruning hook</a:t>
            </a:r>
          </a:p>
          <a:p>
            <a:r>
              <a:rPr lang="en-CA" sz="3200" b="1" dirty="0"/>
              <a:t>How does the creature say Love</a:t>
            </a:r>
          </a:p>
          <a:p>
            <a:r>
              <a:rPr lang="en-CA" sz="3200" b="1" dirty="0"/>
              <a:t>How does the creature say Peace</a:t>
            </a:r>
          </a:p>
        </p:txBody>
      </p:sp>
    </p:spTree>
    <p:extLst>
      <p:ext uri="{BB962C8B-B14F-4D97-AF65-F5344CB8AC3E}">
        <p14:creationId xmlns:p14="http://schemas.microsoft.com/office/powerpoint/2010/main" val="114904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14013" y="1197820"/>
            <a:ext cx="1075550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14400" indent="-914400">
              <a:spcAft>
                <a:spcPts val="0"/>
              </a:spcAft>
            </a:pPr>
            <a:r>
              <a:rPr lang="en-CA" sz="7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Renewing our Commitment</a:t>
            </a:r>
            <a:endParaRPr lang="en-CA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89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98399" y="1052677"/>
            <a:ext cx="1029320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CA" sz="7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Commission &amp; Benediction</a:t>
            </a:r>
            <a:endParaRPr lang="en-CA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10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5"/>
            <a:ext cx="12192000" cy="746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18196" y="0"/>
            <a:ext cx="9440213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 smtClean="0"/>
              <a:t>God </a:t>
            </a:r>
            <a:r>
              <a:rPr lang="en-CA" sz="3600" b="1" dirty="0"/>
              <a:t>Who Gives to Life Its Goodness</a:t>
            </a:r>
            <a:endParaRPr lang="en-CA" sz="3600" dirty="0"/>
          </a:p>
          <a:p>
            <a:pPr>
              <a:lnSpc>
                <a:spcPct val="50000"/>
              </a:lnSpc>
            </a:pPr>
            <a:endParaRPr lang="en-CA" sz="3600" dirty="0"/>
          </a:p>
          <a:p>
            <a:r>
              <a:rPr lang="en-CA" sz="3200" b="1" dirty="0"/>
              <a:t>God who fills the earth with beauty,</a:t>
            </a:r>
          </a:p>
          <a:p>
            <a:r>
              <a:rPr lang="en-CA" sz="3200" b="1" dirty="0"/>
              <a:t>God who binds each friend to friend,</a:t>
            </a:r>
          </a:p>
          <a:p>
            <a:r>
              <a:rPr lang="en-CA" sz="3200" b="1" dirty="0"/>
              <a:t>giver of all human talent,</a:t>
            </a:r>
          </a:p>
          <a:p>
            <a:r>
              <a:rPr lang="en-CA" sz="3200" b="1" dirty="0"/>
              <a:t>God who wills that chaos end:</a:t>
            </a:r>
          </a:p>
          <a:p>
            <a:r>
              <a:rPr lang="en-CA" sz="3200" b="1" dirty="0"/>
              <a:t>grant us now creative spirits,</a:t>
            </a:r>
          </a:p>
          <a:p>
            <a:r>
              <a:rPr lang="en-CA" sz="3200" b="1" dirty="0"/>
              <a:t>minds responsive to your mind,</a:t>
            </a:r>
          </a:p>
          <a:p>
            <a:r>
              <a:rPr lang="en-CA" sz="3200" b="1" dirty="0"/>
              <a:t>hearts and wills your rule extending,</a:t>
            </a:r>
          </a:p>
          <a:p>
            <a:r>
              <a:rPr lang="en-CA" sz="3200" b="1" dirty="0"/>
              <a:t>all our acts by love refined.</a:t>
            </a:r>
          </a:p>
          <a:p>
            <a:pPr algn="ctr"/>
            <a:endParaRPr lang="en-CA" sz="7200" dirty="0"/>
          </a:p>
        </p:txBody>
      </p:sp>
    </p:spTree>
    <p:extLst>
      <p:ext uri="{BB962C8B-B14F-4D97-AF65-F5344CB8AC3E}">
        <p14:creationId xmlns:p14="http://schemas.microsoft.com/office/powerpoint/2010/main" val="422520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7730" y="1352282"/>
            <a:ext cx="114106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200" dirty="0"/>
              <a:t>“An Invitation from the Earth”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392528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834160" y="1284906"/>
            <a:ext cx="852368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7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Wind upon the waters</a:t>
            </a:r>
            <a:endParaRPr lang="en-CA" sz="7200" dirty="0"/>
          </a:p>
        </p:txBody>
      </p:sp>
    </p:spTree>
    <p:extLst>
      <p:ext uri="{BB962C8B-B14F-4D97-AF65-F5344CB8AC3E}">
        <p14:creationId xmlns:p14="http://schemas.microsoft.com/office/powerpoint/2010/main" val="42692697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81639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703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80571"/>
            <a:ext cx="12192000" cy="8011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168203" y="1598411"/>
            <a:ext cx="618185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7200" b="1" dirty="0" smtClean="0"/>
              <a:t>Opening Prayer</a:t>
            </a:r>
            <a:endParaRPr lang="en-CA" sz="7200" dirty="0" smtClean="0"/>
          </a:p>
          <a:p>
            <a:pPr>
              <a:lnSpc>
                <a:spcPct val="50000"/>
              </a:lnSpc>
            </a:pPr>
            <a:r>
              <a:rPr lang="en-CA" sz="3600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7519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40638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3934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41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7714" y="-130629"/>
            <a:ext cx="978262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/>
              <a:t>Psalm 104:1, 5-15, 24, 27-28, 31</a:t>
            </a:r>
          </a:p>
          <a:p>
            <a:pPr>
              <a:lnSpc>
                <a:spcPct val="50000"/>
              </a:lnSpc>
            </a:pPr>
            <a:r>
              <a:rPr lang="en-CA" sz="3600" b="1" dirty="0"/>
              <a:t> </a:t>
            </a:r>
          </a:p>
          <a:p>
            <a:r>
              <a:rPr lang="en-CA" sz="3600" dirty="0" smtClean="0"/>
              <a:t>Praise </a:t>
            </a:r>
            <a:r>
              <a:rPr lang="en-CA" sz="3600" dirty="0"/>
              <a:t>the Lord!</a:t>
            </a:r>
          </a:p>
          <a:p>
            <a:r>
              <a:rPr lang="en-CA" sz="3600" dirty="0"/>
              <a:t>O Lord my God, how great you are!</a:t>
            </a:r>
          </a:p>
          <a:p>
            <a:r>
              <a:rPr lang="en-CA" sz="3600" dirty="0"/>
              <a:t>You placed the world on its foundation</a:t>
            </a:r>
          </a:p>
          <a:p>
            <a:r>
              <a:rPr lang="en-CA" sz="3600" dirty="0"/>
              <a:t>so it would never be moved.</a:t>
            </a:r>
          </a:p>
          <a:p>
            <a:r>
              <a:rPr lang="en-CA" sz="3600" dirty="0"/>
              <a:t>You clothed the earth with floods of water—</a:t>
            </a:r>
          </a:p>
          <a:p>
            <a:r>
              <a:rPr lang="en-CA" sz="3600" dirty="0"/>
              <a:t>water that covered even the mountains.</a:t>
            </a:r>
          </a:p>
          <a:p>
            <a:r>
              <a:rPr lang="en-CA" sz="36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8005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32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7999" y="638629"/>
            <a:ext cx="9855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 smtClean="0"/>
              <a:t>At your command, the water fled;</a:t>
            </a:r>
          </a:p>
          <a:p>
            <a:r>
              <a:rPr lang="en-CA" sz="3600" dirty="0" smtClean="0"/>
              <a:t>at the sound of your thunder, it hurried away.</a:t>
            </a:r>
          </a:p>
          <a:p>
            <a:r>
              <a:rPr lang="en-CA" sz="3600" dirty="0" smtClean="0"/>
              <a:t>Mountains rose and valleys sank</a:t>
            </a:r>
          </a:p>
          <a:p>
            <a:r>
              <a:rPr lang="en-CA" sz="3600" dirty="0" smtClean="0"/>
              <a:t>to the levels you decreed.</a:t>
            </a:r>
          </a:p>
          <a:p>
            <a:r>
              <a:rPr lang="en-CA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0407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5"/>
            <a:ext cx="12192000" cy="767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2228" y="-14515"/>
            <a:ext cx="1081314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 smtClean="0"/>
              <a:t>You send rain on the mountains</a:t>
            </a:r>
          </a:p>
          <a:p>
            <a:r>
              <a:rPr lang="en-CA" sz="3600" dirty="0" smtClean="0"/>
              <a:t>from your heavenly home,</a:t>
            </a:r>
          </a:p>
          <a:p>
            <a:r>
              <a:rPr lang="en-CA" sz="3600" dirty="0" smtClean="0"/>
              <a:t>and you fill the earth with the fruit of your labor.</a:t>
            </a:r>
          </a:p>
          <a:p>
            <a:r>
              <a:rPr lang="en-CA" sz="3600" dirty="0" smtClean="0"/>
              <a:t> </a:t>
            </a:r>
          </a:p>
          <a:p>
            <a:r>
              <a:rPr lang="en-CA" sz="3600" dirty="0" smtClean="0"/>
              <a:t>You cause grass to grow for the livestock</a:t>
            </a:r>
          </a:p>
          <a:p>
            <a:r>
              <a:rPr lang="en-CA" sz="3600" dirty="0" smtClean="0"/>
              <a:t>and plants for people to use.</a:t>
            </a:r>
          </a:p>
          <a:p>
            <a:r>
              <a:rPr lang="en-CA" sz="3600" dirty="0" smtClean="0"/>
              <a:t>You allow them to produce food from the earth—</a:t>
            </a:r>
          </a:p>
          <a:p>
            <a:r>
              <a:rPr lang="en-CA" sz="3600" dirty="0" smtClean="0"/>
              <a:t>wine to make them glad,</a:t>
            </a:r>
          </a:p>
          <a:p>
            <a:r>
              <a:rPr lang="en-CA" sz="3600" dirty="0" smtClean="0"/>
              <a:t>olive oil to soothe their skin,</a:t>
            </a:r>
          </a:p>
          <a:p>
            <a:r>
              <a:rPr lang="en-CA" sz="3600" dirty="0" smtClean="0"/>
              <a:t>and bread to give them strength.</a:t>
            </a:r>
          </a:p>
          <a:p>
            <a:r>
              <a:rPr lang="en-CA" sz="3600" b="1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2726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92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1257" y="-100811"/>
            <a:ext cx="1088571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 smtClean="0"/>
              <a:t>O Lord, what a variety of things you have made!</a:t>
            </a:r>
          </a:p>
          <a:p>
            <a:r>
              <a:rPr lang="en-CA" sz="3600" dirty="0" smtClean="0"/>
              <a:t>In wisdom you have made them all.</a:t>
            </a:r>
          </a:p>
          <a:p>
            <a:r>
              <a:rPr lang="en-CA" sz="3600" dirty="0" smtClean="0"/>
              <a:t>The earth is full of your creatures.</a:t>
            </a:r>
          </a:p>
          <a:p>
            <a:r>
              <a:rPr lang="en-CA" sz="3600" dirty="0" smtClean="0"/>
              <a:t>They all depend on you to give them food</a:t>
            </a:r>
          </a:p>
          <a:p>
            <a:r>
              <a:rPr lang="en-CA" sz="3600" dirty="0" smtClean="0"/>
              <a:t>as they need it.</a:t>
            </a:r>
          </a:p>
          <a:p>
            <a:r>
              <a:rPr lang="en-CA" sz="3600" dirty="0" smtClean="0"/>
              <a:t> </a:t>
            </a:r>
          </a:p>
          <a:p>
            <a:r>
              <a:rPr lang="en-CA" sz="3600" dirty="0" smtClean="0"/>
              <a:t>When you supply it, they gather it.</a:t>
            </a:r>
          </a:p>
          <a:p>
            <a:r>
              <a:rPr lang="en-CA" sz="3600" dirty="0" smtClean="0"/>
              <a:t>You open your hand to feed them,</a:t>
            </a:r>
          </a:p>
          <a:p>
            <a:r>
              <a:rPr lang="en-CA" sz="3600" dirty="0" smtClean="0"/>
              <a:t>and they are richly satisfied.</a:t>
            </a:r>
          </a:p>
          <a:p>
            <a:r>
              <a:rPr lang="en-CA" sz="3600" dirty="0" smtClean="0"/>
              <a:t>May the glory of the Lord continue forever!</a:t>
            </a:r>
          </a:p>
          <a:p>
            <a:r>
              <a:rPr lang="en-CA" sz="3600" dirty="0" smtClean="0"/>
              <a:t>May the Lord take pleasure in all that has been made!</a:t>
            </a:r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0945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358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01372" y="1537678"/>
            <a:ext cx="91802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200" dirty="0" smtClean="0"/>
              <a:t/>
            </a:r>
            <a:br>
              <a:rPr lang="en-CA" sz="7200" dirty="0" smtClean="0"/>
            </a:br>
            <a:endParaRPr lang="en-CA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1223493" y="2091675"/>
            <a:ext cx="102000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200" dirty="0" smtClean="0"/>
              <a:t>Welcome &amp; Introductions</a:t>
            </a:r>
            <a:endParaRPr lang="en-CA" sz="7200" dirty="0"/>
          </a:p>
        </p:txBody>
      </p:sp>
    </p:spTree>
    <p:extLst>
      <p:ext uri="{BB962C8B-B14F-4D97-AF65-F5344CB8AC3E}">
        <p14:creationId xmlns:p14="http://schemas.microsoft.com/office/powerpoint/2010/main" val="411055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358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01372" y="1537678"/>
            <a:ext cx="91802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200" dirty="0" smtClean="0"/>
              <a:t/>
            </a:r>
            <a:br>
              <a:rPr lang="en-CA" sz="7200" dirty="0" smtClean="0"/>
            </a:br>
            <a:endParaRPr lang="en-CA" sz="7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9667"/>
            <a:ext cx="12805417" cy="719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44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445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4171" y="-213680"/>
            <a:ext cx="11205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 smtClean="0"/>
          </a:p>
          <a:p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1661375" y="1751527"/>
            <a:ext cx="95818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200" dirty="0" smtClean="0"/>
              <a:t>For the Love of Creation</a:t>
            </a:r>
            <a:endParaRPr lang="en-CA" sz="7200" dirty="0"/>
          </a:p>
        </p:txBody>
      </p:sp>
    </p:spTree>
    <p:extLst>
      <p:ext uri="{BB962C8B-B14F-4D97-AF65-F5344CB8AC3E}">
        <p14:creationId xmlns:p14="http://schemas.microsoft.com/office/powerpoint/2010/main" val="47492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684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48829" y="1441151"/>
            <a:ext cx="82005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7200" dirty="0" smtClean="0"/>
              <a:t>Meditation</a:t>
            </a:r>
            <a:r>
              <a:rPr lang="en-CA" sz="4800" b="1" dirty="0" smtClean="0"/>
              <a:t> </a:t>
            </a:r>
            <a:endParaRPr lang="en-CA" sz="4800" dirty="0"/>
          </a:p>
          <a:p>
            <a:pPr algn="ctr"/>
            <a:endParaRPr lang="en-CA" sz="4800" dirty="0"/>
          </a:p>
        </p:txBody>
      </p:sp>
    </p:spTree>
    <p:extLst>
      <p:ext uri="{BB962C8B-B14F-4D97-AF65-F5344CB8AC3E}">
        <p14:creationId xmlns:p14="http://schemas.microsoft.com/office/powerpoint/2010/main" val="388195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9314"/>
            <a:ext cx="12192000" cy="717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79548" y="-218941"/>
            <a:ext cx="11053651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b="1" dirty="0" smtClean="0"/>
              <a:t>Wind Upon The Water</a:t>
            </a:r>
          </a:p>
          <a:p>
            <a:pPr algn="ctr">
              <a:lnSpc>
                <a:spcPct val="50000"/>
              </a:lnSpc>
            </a:pPr>
            <a:endParaRPr lang="en-CA" sz="4000" b="1" dirty="0"/>
          </a:p>
          <a:p>
            <a:pPr algn="ctr"/>
            <a:r>
              <a:rPr lang="en-CA" sz="3200" b="1" dirty="0"/>
              <a:t>Wind upon the waters,</a:t>
            </a:r>
            <a:br>
              <a:rPr lang="en-CA" sz="3200" b="1" dirty="0"/>
            </a:br>
            <a:r>
              <a:rPr lang="en-CA" sz="3200" b="1" dirty="0"/>
              <a:t>voice upon the deep;</a:t>
            </a:r>
            <a:br>
              <a:rPr lang="en-CA" sz="3200" b="1" dirty="0"/>
            </a:br>
            <a:r>
              <a:rPr lang="en-CA" sz="3200" b="1" dirty="0"/>
              <a:t>rouse your sons and daughters,</a:t>
            </a:r>
            <a:br>
              <a:rPr lang="en-CA" sz="3200" b="1" dirty="0"/>
            </a:br>
            <a:r>
              <a:rPr lang="en-CA" sz="3200" b="1" dirty="0"/>
              <a:t>wake us from our sleep.</a:t>
            </a:r>
            <a:br>
              <a:rPr lang="en-CA" sz="3200" b="1" dirty="0"/>
            </a:br>
            <a:r>
              <a:rPr lang="en-CA" sz="3200" b="1" dirty="0"/>
              <a:t>Breathing life into all flesh,</a:t>
            </a:r>
            <a:br>
              <a:rPr lang="en-CA" sz="3200" b="1" dirty="0"/>
            </a:br>
            <a:r>
              <a:rPr lang="en-CA" sz="3200" b="1" dirty="0"/>
              <a:t>breathing love into all hearts,</a:t>
            </a:r>
            <a:br>
              <a:rPr lang="en-CA" sz="3200" b="1" dirty="0"/>
            </a:br>
            <a:r>
              <a:rPr lang="en-CA" sz="3200" b="1" dirty="0"/>
              <a:t>Living wind upon the waters of my soul.</a:t>
            </a:r>
            <a:br>
              <a:rPr lang="en-CA" sz="3200" b="1" dirty="0"/>
            </a:br>
            <a:r>
              <a:rPr lang="en-CA" sz="3200" b="1" dirty="0"/>
              <a:t/>
            </a:r>
            <a:br>
              <a:rPr lang="en-CA" sz="3200" b="1" dirty="0"/>
            </a:br>
            <a:endParaRPr lang="en-CA" sz="4000" dirty="0"/>
          </a:p>
        </p:txBody>
      </p:sp>
    </p:spTree>
    <p:extLst>
      <p:ext uri="{BB962C8B-B14F-4D97-AF65-F5344CB8AC3E}">
        <p14:creationId xmlns:p14="http://schemas.microsoft.com/office/powerpoint/2010/main" val="236518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5864</TotalTime>
  <Words>446</Words>
  <Application>Microsoft Office PowerPoint</Application>
  <PresentationFormat>Widescreen</PresentationFormat>
  <Paragraphs>149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Mo. Marian Lucas-Jefferies</cp:lastModifiedBy>
  <cp:revision>54</cp:revision>
  <dcterms:created xsi:type="dcterms:W3CDTF">2018-11-16T12:18:07Z</dcterms:created>
  <dcterms:modified xsi:type="dcterms:W3CDTF">2019-04-27T18:51:08Z</dcterms:modified>
</cp:coreProperties>
</file>