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63" r:id="rId4"/>
    <p:sldId id="258" r:id="rId5"/>
    <p:sldId id="264" r:id="rId6"/>
    <p:sldId id="259" r:id="rId7"/>
    <p:sldId id="265" r:id="rId8"/>
    <p:sldId id="260" r:id="rId9"/>
    <p:sldId id="266" r:id="rId10"/>
    <p:sldId id="267" r:id="rId11"/>
    <p:sldId id="261" r:id="rId12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E7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635"/>
  </p:normalViewPr>
  <p:slideViewPr>
    <p:cSldViewPr snapToGrid="0">
      <p:cViewPr varScale="1">
        <p:scale>
          <a:sx n="99" d="100"/>
          <a:sy n="99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95455"/>
            <a:ext cx="5971309" cy="1487198"/>
          </a:xfrm>
        </p:spPr>
        <p:txBody>
          <a:bodyPr anchor="t">
            <a:normAutofit/>
          </a:bodyPr>
          <a:lstStyle>
            <a:lvl1pPr algn="r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82145" y="5195455"/>
            <a:ext cx="2937164" cy="1122219"/>
          </a:xfrm>
        </p:spPr>
        <p:txBody>
          <a:bodyPr>
            <a:normAutofit/>
          </a:bodyPr>
          <a:lstStyle>
            <a:lvl1pPr marL="0" indent="0" algn="r">
              <a:spcBef>
                <a:spcPts val="1200"/>
              </a:spcBef>
              <a:buNone/>
              <a:defRPr sz="2800">
                <a:latin typeface="AmsiProNarw-SemiBold" panose="020B0A060202010101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 descr="A circuit board&#10;&#10;Description automatically generated">
            <a:extLst>
              <a:ext uri="{FF2B5EF4-FFF2-40B4-BE49-F238E27FC236}">
                <a16:creationId xmlns:a16="http://schemas.microsoft.com/office/drawing/2014/main" xmlns="" id="{AC09D9B8-87B3-4CBC-B720-C02DD5C1430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513397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FD3D5FDC-B75C-44C9-8548-3F6B4B3034E2}"/>
              </a:ext>
            </a:extLst>
          </p:cNvPr>
          <p:cNvSpPr/>
          <p:nvPr userDrawn="1"/>
        </p:nvSpPr>
        <p:spPr>
          <a:xfrm rot="1115822">
            <a:off x="54378" y="1953447"/>
            <a:ext cx="8959780" cy="129177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Stop">
              <a:avLst>
                <a:gd name="adj" fmla="val 29865"/>
              </a:avLst>
            </a:prstTxWarp>
            <a:spAutoFit/>
          </a:bodyPr>
          <a:lstStyle/>
          <a:p>
            <a:pPr algn="ctr"/>
            <a:r>
              <a: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Taking Faith into Everyday Life</a:t>
            </a:r>
          </a:p>
        </p:txBody>
      </p:sp>
    </p:spTree>
    <p:extLst>
      <p:ext uri="{BB962C8B-B14F-4D97-AF65-F5344CB8AC3E}">
        <p14:creationId xmlns:p14="http://schemas.microsoft.com/office/powerpoint/2010/main" xmlns="" val="371139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after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766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5151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363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EAEAEA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3"/>
                        </p:tgtEl>
                        <p:attrNameLst>
                          <p:attrName>ppt_c</p:attrName>
                        </p:attrNameLst>
                      </p:cBhvr>
                      <p:to>
                        <a:srgbClr val="EAEAEA"/>
                      </p:to>
                    </p:animClr>
                  </p:sub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761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411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211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9260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1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961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55F333-E479-4164-95BA-563F32D9E02F}" type="datetimeFigureOut">
              <a:rPr lang="en-US" smtClean="0"/>
              <a:pPr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D6C17DD-A651-4BDA-8C79-455A9FB67A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166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6524"/>
            <a:ext cx="9144001" cy="10247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300163"/>
            <a:ext cx="8515351" cy="4943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A1170CC-F7EC-44D5-B8FF-704FB6C78B8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8086" y="6413824"/>
            <a:ext cx="1387991" cy="37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735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rgbClr val="E7FFFF"/>
          </a:solidFill>
          <a:latin typeface="Merriweather Bold" panose="02060503050406030704" pitchFamily="18" charset="0"/>
          <a:ea typeface="Merriweather Bold" panose="02060503050406030704" pitchFamily="18" charset="0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ct val="100000"/>
        </a:lnSpc>
        <a:spcBef>
          <a:spcPts val="3600"/>
        </a:spcBef>
        <a:buClr>
          <a:srgbClr val="66FFFF"/>
        </a:buClr>
        <a:buFont typeface="Wingdings" panose="05000000000000000000" pitchFamily="2" charset="2"/>
        <a:buChar char=""/>
        <a:defRPr sz="32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1pPr>
      <a:lvl2pPr marL="914400" indent="-346075" algn="l" defTabSz="914400" rtl="0" eaLnBrk="1" latinLnBrk="0" hangingPunct="1">
        <a:lnSpc>
          <a:spcPct val="100000"/>
        </a:lnSpc>
        <a:spcBef>
          <a:spcPts val="1800"/>
        </a:spcBef>
        <a:buClr>
          <a:srgbClr val="66FFFF"/>
        </a:buClr>
        <a:buFont typeface="Wingdings 2" panose="05020102010507070707" pitchFamily="18" charset="2"/>
        <a:buChar char=""/>
        <a:defRPr sz="28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2pPr>
      <a:lvl3pPr marL="1371600" indent="-290513" algn="l" defTabSz="914400" rtl="0" eaLnBrk="1" latinLnBrk="0" hangingPunct="1">
        <a:lnSpc>
          <a:spcPct val="100000"/>
        </a:lnSpc>
        <a:spcBef>
          <a:spcPts val="900"/>
        </a:spcBef>
        <a:buClr>
          <a:srgbClr val="C9FFFF"/>
        </a:buClr>
        <a:buSzPct val="80000"/>
        <a:buFont typeface="Wingdings 2" panose="05020102010507070707" pitchFamily="18" charset="2"/>
        <a:buChar char=""/>
        <a:defRPr sz="24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3pPr>
      <a:lvl4pPr marL="1773238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4pPr>
      <a:lvl5pPr marL="2119313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msiProNarw-SemiBold" panose="020B0A060202010101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1CA835-99B6-4F34-B720-6809BF3231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3. </a:t>
            </a:r>
            <a:r>
              <a:rPr lang="en-US" dirty="0"/>
              <a:t>Time: Work, Play, Rest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20937FF-9F1E-440B-82BE-7A1A953A4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6836" y="5195455"/>
            <a:ext cx="2937164" cy="1122219"/>
          </a:xfrm>
        </p:spPr>
        <p:txBody>
          <a:bodyPr/>
          <a:lstStyle/>
          <a:p>
            <a:r>
              <a:rPr lang="en-US" dirty="0"/>
              <a:t>Psalm 90</a:t>
            </a:r>
          </a:p>
          <a:p>
            <a:r>
              <a:rPr lang="en-US" dirty="0"/>
              <a:t>p. 550</a:t>
            </a:r>
          </a:p>
        </p:txBody>
      </p:sp>
    </p:spTree>
    <p:extLst>
      <p:ext uri="{BB962C8B-B14F-4D97-AF65-F5344CB8AC3E}">
        <p14:creationId xmlns:p14="http://schemas.microsoft.com/office/powerpoint/2010/main" xmlns="" val="1653008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3. Time for Rest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CONSIDERING – </a:t>
            </a:r>
          </a:p>
          <a:p>
            <a:pPr lvl="1"/>
            <a:r>
              <a:rPr lang="en-US" dirty="0"/>
              <a:t>Take stock of our own lives  (Rom 12:3)</a:t>
            </a:r>
          </a:p>
          <a:p>
            <a:pPr lvl="1"/>
            <a:r>
              <a:rPr lang="en-US" dirty="0"/>
              <a:t>What we are doing, where our energy goes,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Take stock of whether we are on track</a:t>
            </a:r>
          </a:p>
          <a:p>
            <a:r>
              <a:rPr lang="en-US" dirty="0"/>
              <a:t>Rest essential for physical, emotional, spiritual health</a:t>
            </a:r>
          </a:p>
        </p:txBody>
      </p:sp>
    </p:spTree>
    <p:extLst>
      <p:ext uri="{BB962C8B-B14F-4D97-AF65-F5344CB8AC3E}">
        <p14:creationId xmlns:p14="http://schemas.microsoft.com/office/powerpoint/2010/main" xmlns="" val="772302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E7C01B-E238-444C-8BF6-9DF08B0A3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49A55A-A014-405C-A59A-30BFAF3ED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 – our biggest challenge</a:t>
            </a:r>
          </a:p>
          <a:p>
            <a:r>
              <a:rPr lang="en-US" dirty="0"/>
              <a:t>An example about sleep </a:t>
            </a:r>
          </a:p>
          <a:p>
            <a:pPr lvl="1"/>
            <a:r>
              <a:rPr lang="en-US" dirty="0"/>
              <a:t>Giving thought to how I react</a:t>
            </a:r>
          </a:p>
          <a:p>
            <a:r>
              <a:rPr lang="en-US" dirty="0"/>
              <a:t>Be attentive to how things affect us.</a:t>
            </a:r>
          </a:p>
          <a:p>
            <a:r>
              <a:rPr lang="en-US" dirty="0"/>
              <a:t>Make the most of our time </a:t>
            </a:r>
            <a:r>
              <a:rPr lang="en-US"/>
              <a:t>by “numbering our days”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1578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497476-6D04-4007-9310-103E117E8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CF5B9-E44A-4133-9B89-E9E75FD6B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Series: “Taking Faith into Everyday Life”</a:t>
            </a:r>
          </a:p>
          <a:p>
            <a:r>
              <a:rPr lang="en-US" dirty="0"/>
              <a:t>Week 1.  What are we taking</a:t>
            </a:r>
          </a:p>
          <a:p>
            <a:pPr lvl="1"/>
            <a:r>
              <a:rPr lang="en-US" dirty="0"/>
              <a:t>New Perspective (view of the world/reality)</a:t>
            </a:r>
          </a:p>
          <a:p>
            <a:pPr lvl="1"/>
            <a:r>
              <a:rPr lang="en-US" dirty="0"/>
              <a:t>New Lifestyle (how we live)</a:t>
            </a:r>
          </a:p>
          <a:p>
            <a:pPr lvl="1"/>
            <a:r>
              <a:rPr lang="en-US" dirty="0"/>
              <a:t>New Disposition (Our character &amp; Attitude)</a:t>
            </a:r>
          </a:p>
        </p:txBody>
      </p:sp>
    </p:spTree>
    <p:extLst>
      <p:ext uri="{BB962C8B-B14F-4D97-AF65-F5344CB8AC3E}">
        <p14:creationId xmlns:p14="http://schemas.microsoft.com/office/powerpoint/2010/main" xmlns="" val="381231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DC3940-A78C-C54F-8E06-67610A251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Review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297CA8-0472-3347-9906-147BBC309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Gospel we are taking?</a:t>
            </a:r>
          </a:p>
          <a:p>
            <a:pPr lvl="1"/>
            <a:r>
              <a:rPr lang="en-US" dirty="0"/>
              <a:t>A gracious God who sacrificed himself to save us</a:t>
            </a:r>
          </a:p>
          <a:p>
            <a:r>
              <a:rPr lang="en-US" dirty="0"/>
              <a:t>What is a human Being?  (Prof Iain </a:t>
            </a:r>
            <a:r>
              <a:rPr lang="en-US" dirty="0" err="1"/>
              <a:t>Provan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“A little lower than God.”  (Ps 8:5)</a:t>
            </a:r>
          </a:p>
          <a:p>
            <a:r>
              <a:rPr lang="en-US" dirty="0"/>
              <a:t>A Comment on Hope in a sermon</a:t>
            </a:r>
          </a:p>
        </p:txBody>
      </p:sp>
    </p:spTree>
    <p:extLst>
      <p:ext uri="{BB962C8B-B14F-4D97-AF65-F5344CB8AC3E}">
        <p14:creationId xmlns:p14="http://schemas.microsoft.com/office/powerpoint/2010/main" xmlns="" val="439322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Time in Perspective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Psalm 90 says a lot about time:</a:t>
            </a:r>
          </a:p>
          <a:p>
            <a:pPr lvl="1"/>
            <a:r>
              <a:rPr lang="en-US" dirty="0"/>
              <a:t>God has existed for all eternity  (v 2)</a:t>
            </a:r>
          </a:p>
          <a:p>
            <a:pPr lvl="1"/>
            <a:r>
              <a:rPr lang="en-US" dirty="0"/>
              <a:t>To Him 1,000 years is like yesterday  (v 4)</a:t>
            </a:r>
          </a:p>
          <a:p>
            <a:pPr lvl="1"/>
            <a:r>
              <a:rPr lang="en-US" dirty="0"/>
              <a:t>Our days are numbered to 70 or 80 years  (v 10)</a:t>
            </a:r>
          </a:p>
          <a:p>
            <a:pPr lvl="1"/>
            <a:r>
              <a:rPr lang="en-US" dirty="0"/>
              <a:t>To be wise, must learn to “Number our days” (v 12)</a:t>
            </a:r>
          </a:p>
          <a:p>
            <a:r>
              <a:rPr lang="en-US" dirty="0"/>
              <a:t>Our lives and achievements are fleeting (v 5-6)</a:t>
            </a:r>
          </a:p>
          <a:p>
            <a:pPr lvl="1"/>
            <a:r>
              <a:rPr lang="en-US" dirty="0"/>
              <a:t>A common theme (Job 14:2, Psalm 103:15-16,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73761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48BFF-F9EC-4B1E-A349-6E12DFB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1. Time in Perspective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A35467-D202-4A4B-8A0D-5268E9B53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essence of wisdom – “Number our days”</a:t>
            </a:r>
          </a:p>
          <a:p>
            <a:pPr lvl="1"/>
            <a:r>
              <a:rPr lang="en-US" dirty="0"/>
              <a:t>We do not take our achievements with us</a:t>
            </a:r>
          </a:p>
          <a:p>
            <a:r>
              <a:rPr lang="en-US" dirty="0"/>
              <a:t>Do not focus on something worthless </a:t>
            </a:r>
            <a:r>
              <a:rPr lang="en-US" sz="2800" dirty="0"/>
              <a:t>(</a:t>
            </a:r>
            <a:r>
              <a:rPr lang="en-US" sz="2800" dirty="0" err="1"/>
              <a:t>Jer</a:t>
            </a:r>
            <a:r>
              <a:rPr lang="en-US" sz="2800" dirty="0"/>
              <a:t> 9:23-4)</a:t>
            </a:r>
            <a:endParaRPr lang="en-US" dirty="0"/>
          </a:p>
          <a:p>
            <a:r>
              <a:rPr lang="en-US" dirty="0"/>
              <a:t>Most important purpose: “Know God”</a:t>
            </a:r>
          </a:p>
          <a:p>
            <a:pPr lvl="1"/>
            <a:r>
              <a:rPr lang="en-US" dirty="0"/>
              <a:t>Temptation: trust what we are good at.</a:t>
            </a:r>
          </a:p>
          <a:p>
            <a:r>
              <a:rPr lang="en-US" dirty="0"/>
              <a:t>We should orient our lives around God.</a:t>
            </a:r>
          </a:p>
        </p:txBody>
      </p:sp>
    </p:spTree>
    <p:extLst>
      <p:ext uri="{BB962C8B-B14F-4D97-AF65-F5344CB8AC3E}">
        <p14:creationId xmlns:p14="http://schemas.microsoft.com/office/powerpoint/2010/main" xmlns="" val="3727015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1E91F5-0A50-48B1-B8E4-F9D6069A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Time for 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E7E8B9-C53D-4DC0-8EB7-A2DE0A229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common – work (incl, chores, parenting, …)</a:t>
            </a:r>
          </a:p>
          <a:p>
            <a:pPr lvl="1"/>
            <a:r>
              <a:rPr lang="en-US" dirty="0"/>
              <a:t>Necessary &amp; essential activities of life</a:t>
            </a:r>
          </a:p>
          <a:p>
            <a:r>
              <a:rPr lang="en-US" dirty="0"/>
              <a:t>Part of the Good Creation (Gen 2:15)</a:t>
            </a:r>
          </a:p>
          <a:p>
            <a:r>
              <a:rPr lang="en-US" dirty="0"/>
              <a:t>The Fall/Curse made it </a:t>
            </a:r>
            <a:r>
              <a:rPr lang="en-US" b="1" i="1" dirty="0"/>
              <a:t>hard</a:t>
            </a:r>
            <a:r>
              <a:rPr lang="en-US" dirty="0"/>
              <a:t>   (Gen 3:19)</a:t>
            </a:r>
          </a:p>
        </p:txBody>
      </p:sp>
    </p:spTree>
    <p:extLst>
      <p:ext uri="{BB962C8B-B14F-4D97-AF65-F5344CB8AC3E}">
        <p14:creationId xmlns:p14="http://schemas.microsoft.com/office/powerpoint/2010/main" xmlns="" val="33047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1E91F5-0A50-48B1-B8E4-F9D6069A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2. Time for Action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E7E8B9-C53D-4DC0-8EB7-A2DE0A229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161257"/>
            <a:ext cx="8515351" cy="5295900"/>
          </a:xfrm>
        </p:spPr>
        <p:txBody>
          <a:bodyPr>
            <a:normAutofit/>
          </a:bodyPr>
          <a:lstStyle/>
          <a:p>
            <a:r>
              <a:rPr lang="en-US" dirty="0"/>
              <a:t>Work can be very rewarding</a:t>
            </a:r>
          </a:p>
          <a:p>
            <a:pPr lvl="1"/>
            <a:r>
              <a:rPr lang="en-US" dirty="0"/>
              <a:t>It can also be stressful &amp; challenging (v 10)</a:t>
            </a:r>
          </a:p>
          <a:p>
            <a:r>
              <a:rPr lang="en-US" dirty="0"/>
              <a:t>Work is not the essence of life.</a:t>
            </a:r>
          </a:p>
          <a:p>
            <a:pPr lvl="1"/>
            <a:r>
              <a:rPr lang="en-US" dirty="0"/>
              <a:t>Risk: work crowds out other things</a:t>
            </a:r>
          </a:p>
          <a:p>
            <a:pPr lvl="1"/>
            <a:r>
              <a:rPr lang="en-US" dirty="0"/>
              <a:t>Being busy considered an indication of significance</a:t>
            </a:r>
          </a:p>
          <a:p>
            <a:pPr lvl="1"/>
            <a:r>
              <a:rPr lang="en-US" dirty="0"/>
              <a:t>An unhealthy  mix of needing &amp; wanting to do more</a:t>
            </a:r>
          </a:p>
          <a:p>
            <a:r>
              <a:rPr lang="en-US" dirty="0"/>
              <a:t>Learn to number our days.</a:t>
            </a:r>
          </a:p>
        </p:txBody>
      </p:sp>
    </p:spTree>
    <p:extLst>
      <p:ext uri="{BB962C8B-B14F-4D97-AF65-F5344CB8AC3E}">
        <p14:creationId xmlns:p14="http://schemas.microsoft.com/office/powerpoint/2010/main" xmlns="" val="1131845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Time for 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CDC: 1/3 of adults don’t get enough sleep</a:t>
            </a:r>
          </a:p>
          <a:p>
            <a:pPr lvl="1"/>
            <a:r>
              <a:rPr lang="en-US" dirty="0"/>
              <a:t>97% of teenagers</a:t>
            </a:r>
          </a:p>
          <a:p>
            <a:pPr lvl="1"/>
            <a:r>
              <a:rPr lang="en-US" dirty="0"/>
              <a:t>70% of college students – not enough sleep</a:t>
            </a:r>
          </a:p>
          <a:p>
            <a:pPr lvl="1"/>
            <a:r>
              <a:rPr lang="en-US" dirty="0"/>
              <a:t>1910 average 9 hours sleep, now 6.8 hours.</a:t>
            </a:r>
          </a:p>
          <a:p>
            <a:pPr lvl="1"/>
            <a:r>
              <a:rPr lang="en-US" dirty="0"/>
              <a:t>Lack of sleep is a chronic problem.</a:t>
            </a:r>
          </a:p>
          <a:p>
            <a:r>
              <a:rPr lang="en-US" dirty="0"/>
              <a:t>Cannot live victoriously if we are sleep deprived</a:t>
            </a:r>
          </a:p>
        </p:txBody>
      </p:sp>
    </p:spTree>
    <p:extLst>
      <p:ext uri="{BB962C8B-B14F-4D97-AF65-F5344CB8AC3E}">
        <p14:creationId xmlns:p14="http://schemas.microsoft.com/office/powerpoint/2010/main" xmlns="" val="165020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C4F9B9-0269-4D26-85CF-B841F3A4D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3. Time for Rest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AC028D-2F29-45B2-85D8-75EC67A0D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 is more that sleep</a:t>
            </a:r>
          </a:p>
          <a:p>
            <a:pPr lvl="1"/>
            <a:r>
              <a:rPr lang="en-US" dirty="0"/>
              <a:t>Remembering </a:t>
            </a:r>
          </a:p>
          <a:p>
            <a:pPr lvl="1"/>
            <a:r>
              <a:rPr lang="en-US" dirty="0"/>
              <a:t>Considering ourselves</a:t>
            </a:r>
          </a:p>
          <a:p>
            <a:r>
              <a:rPr lang="en-US" dirty="0"/>
              <a:t>REMEMBERING – </a:t>
            </a:r>
          </a:p>
          <a:p>
            <a:pPr lvl="1"/>
            <a:r>
              <a:rPr lang="en-US" dirty="0"/>
              <a:t>what God has done (Dt 8:18,P 119:55, Isa 46:9)</a:t>
            </a:r>
          </a:p>
          <a:p>
            <a:pPr lvl="1"/>
            <a:r>
              <a:rPr lang="en-US" dirty="0"/>
              <a:t>An essential part of sabbath</a:t>
            </a:r>
          </a:p>
          <a:p>
            <a:pPr lvl="1"/>
            <a:r>
              <a:rPr lang="en-US" dirty="0"/>
              <a:t>Not just recalling a fact, letting reality sink in</a:t>
            </a:r>
          </a:p>
        </p:txBody>
      </p:sp>
    </p:spTree>
    <p:extLst>
      <p:ext uri="{BB962C8B-B14F-4D97-AF65-F5344CB8AC3E}">
        <p14:creationId xmlns:p14="http://schemas.microsoft.com/office/powerpoint/2010/main" xmlns="" val="31718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526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3. Time: Work, Play, Rest </vt:lpstr>
      <vt:lpstr>Review</vt:lpstr>
      <vt:lpstr>Review …</vt:lpstr>
      <vt:lpstr>1. Time in Perspective</vt:lpstr>
      <vt:lpstr>1. Time in Perspective …</vt:lpstr>
      <vt:lpstr>2. Time for Action</vt:lpstr>
      <vt:lpstr>2. Time for Action …</vt:lpstr>
      <vt:lpstr>3. Time for Rest</vt:lpstr>
      <vt:lpstr>3. Time for Rest …</vt:lpstr>
      <vt:lpstr>3. Time for Rest …</vt:lpstr>
      <vt:lpstr>Living It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Chapman</dc:creator>
  <cp:lastModifiedBy>Media</cp:lastModifiedBy>
  <cp:revision>17</cp:revision>
  <cp:lastPrinted>2019-09-29T16:26:51Z</cp:lastPrinted>
  <dcterms:created xsi:type="dcterms:W3CDTF">2019-09-06T23:49:06Z</dcterms:created>
  <dcterms:modified xsi:type="dcterms:W3CDTF">2019-09-29T16:50:26Z</dcterms:modified>
</cp:coreProperties>
</file>