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7" r:id="rId3"/>
    <p:sldId id="258" r:id="rId4"/>
    <p:sldId id="277" r:id="rId5"/>
    <p:sldId id="269" r:id="rId6"/>
    <p:sldId id="278" r:id="rId7"/>
    <p:sldId id="279" r:id="rId8"/>
    <p:sldId id="275" r:id="rId9"/>
    <p:sldId id="280" r:id="rId10"/>
    <p:sldId id="261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00"/>
    <a:srgbClr val="FFE156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377C4E-2734-D34C-98F0-B7EB636F83A6}"/>
              </a:ext>
            </a:extLst>
          </p:cNvPr>
          <p:cNvSpPr/>
          <p:nvPr/>
        </p:nvSpPr>
        <p:spPr>
          <a:xfrm>
            <a:off x="0" y="3388"/>
            <a:ext cx="9144000" cy="4572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701246-A2CD-3A40-8751-37FCA81C2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93" t="42410"/>
          <a:stretch/>
        </p:blipFill>
        <p:spPr>
          <a:xfrm>
            <a:off x="3404937" y="1766237"/>
            <a:ext cx="5688261" cy="2903912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67071-AFC8-CC4D-A6C9-1A608706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</a:blip>
          <a:srcRect t="2068" r="1299" b="46083"/>
          <a:stretch/>
        </p:blipFill>
        <p:spPr>
          <a:xfrm>
            <a:off x="0" y="-32014"/>
            <a:ext cx="9144000" cy="460060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CA03-8D5D-124B-A151-638A3FA32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20940"/>
            <a:ext cx="5414211" cy="1264588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Joy. Peace. Life.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82" y="5403262"/>
            <a:ext cx="3489154" cy="12645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Philippians </a:t>
            </a:r>
            <a:r>
              <a:rPr lang="en-US" dirty="0" smtClean="0">
                <a:solidFill>
                  <a:schemeClr val="tx1"/>
                </a:solidFill>
              </a:rPr>
              <a:t>4:1-23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8032B6-CDF7-4B46-8450-74C9F286D3F5}"/>
              </a:ext>
            </a:extLst>
          </p:cNvPr>
          <p:cNvSpPr txBox="1"/>
          <p:nvPr/>
        </p:nvSpPr>
        <p:spPr>
          <a:xfrm>
            <a:off x="0" y="1423114"/>
            <a:ext cx="58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400" dirty="0">
                <a:solidFill>
                  <a:srgbClr val="9F5B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itchFamily="2" charset="77"/>
              </a:rPr>
              <a:t>PHILIPPIANS</a:t>
            </a:r>
          </a:p>
          <a:p>
            <a:r>
              <a:rPr lang="en-US" sz="2800" b="1" dirty="0">
                <a:solidFill>
                  <a:srgbClr val="9F5B00"/>
                </a:solidFill>
                <a:latin typeface="Montserrat" pitchFamily="2" charset="77"/>
              </a:rPr>
              <a:t>Press on towards the Goal</a:t>
            </a:r>
          </a:p>
        </p:txBody>
      </p:sp>
    </p:spTree>
    <p:extLst>
      <p:ext uri="{BB962C8B-B14F-4D97-AF65-F5344CB8AC3E}">
        <p14:creationId xmlns:p14="http://schemas.microsoft.com/office/powerpoint/2010/main" xmlns="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>
            <a:normAutofit/>
          </a:bodyPr>
          <a:lstStyle/>
          <a:p>
            <a:r>
              <a:rPr lang="en-US" dirty="0"/>
              <a:t>Unity</a:t>
            </a:r>
          </a:p>
          <a:p>
            <a:pPr lvl="1"/>
            <a:r>
              <a:rPr lang="en-US" dirty="0"/>
              <a:t>Appeal to Euodia &amp; </a:t>
            </a:r>
            <a:r>
              <a:rPr lang="en-US" dirty="0" err="1"/>
              <a:t>Syntyche</a:t>
            </a:r>
            <a:r>
              <a:rPr lang="en-US" dirty="0"/>
              <a:t> to “agree in the Lord”</a:t>
            </a:r>
          </a:p>
          <a:p>
            <a:pPr lvl="1"/>
            <a:r>
              <a:rPr lang="en-US" dirty="0"/>
              <a:t>Key to being a community of God’s people</a:t>
            </a:r>
          </a:p>
          <a:p>
            <a:pPr lvl="1"/>
            <a:r>
              <a:rPr lang="en-US" dirty="0"/>
              <a:t>Being a doer is not individualistic</a:t>
            </a:r>
          </a:p>
          <a:p>
            <a:pPr lvl="2"/>
            <a:r>
              <a:rPr lang="en-US" dirty="0"/>
              <a:t>Live in peace &amp; mutual submission in midst of diversity</a:t>
            </a:r>
          </a:p>
          <a:p>
            <a:pPr lvl="1"/>
            <a:r>
              <a:rPr lang="en-US" dirty="0"/>
              <a:t>“True companion” (Luke) the help</a:t>
            </a:r>
          </a:p>
          <a:p>
            <a:pPr lvl="2"/>
            <a:r>
              <a:rPr lang="en-US" dirty="0" err="1"/>
              <a:t>Apostlically</a:t>
            </a:r>
            <a:r>
              <a:rPr lang="en-US" dirty="0"/>
              <a:t> appointed overseer to facilitate peace</a:t>
            </a:r>
          </a:p>
          <a:p>
            <a:pPr lvl="2"/>
            <a:r>
              <a:rPr lang="en-US" dirty="0"/>
              <a:t>Self-appointed leaders bringing division contradicts this</a:t>
            </a:r>
          </a:p>
          <a:p>
            <a:pPr lvl="2"/>
            <a:r>
              <a:rPr lang="en-US" dirty="0"/>
              <a:t>New life in Christ: humility and </a:t>
            </a:r>
            <a:r>
              <a:rPr lang="en-US"/>
              <a:t>mutual submission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5786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…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3"/>
          </a:xfrm>
        </p:spPr>
        <p:txBody>
          <a:bodyPr/>
          <a:lstStyle/>
          <a:p>
            <a:r>
              <a:rPr lang="en-US" dirty="0"/>
              <a:t>Baptism – </a:t>
            </a:r>
          </a:p>
          <a:p>
            <a:pPr lvl="1"/>
            <a:r>
              <a:rPr lang="en-US" dirty="0"/>
              <a:t>Unites us with Christ … makes us new creations</a:t>
            </a:r>
          </a:p>
          <a:p>
            <a:pPr lvl="1"/>
            <a:r>
              <a:rPr lang="en-US" dirty="0"/>
              <a:t>Our old rebellious nature dies (Rom 6:6)</a:t>
            </a:r>
          </a:p>
          <a:p>
            <a:pPr lvl="1"/>
            <a:r>
              <a:rPr lang="en-US" dirty="0"/>
              <a:t>We are made alive to God in Christ Jesus</a:t>
            </a:r>
          </a:p>
          <a:p>
            <a:r>
              <a:rPr lang="en-US" dirty="0"/>
              <a:t>Being Christian is about being “in Christ”</a:t>
            </a:r>
          </a:p>
          <a:p>
            <a:pPr lvl="1"/>
            <a:r>
              <a:rPr lang="en-US" dirty="0"/>
              <a:t>7x in </a:t>
            </a:r>
            <a:r>
              <a:rPr lang="en-US" dirty="0" err="1"/>
              <a:t>ch.</a:t>
            </a:r>
            <a:r>
              <a:rPr lang="en-US" dirty="0"/>
              <a:t> 4 Paul talks of being “in the Lord/Christ”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231288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Joy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“Rejoice in the Lord” (v 4)</a:t>
            </a:r>
          </a:p>
          <a:p>
            <a:pPr lvl="1"/>
            <a:r>
              <a:rPr lang="en-US" dirty="0"/>
              <a:t>Not “Rejoice” but Rejoice </a:t>
            </a:r>
            <a:r>
              <a:rPr lang="en-US" i="1" dirty="0"/>
              <a:t>in the Lord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Overriding theme: sufficiency of the Gospel</a:t>
            </a:r>
          </a:p>
          <a:p>
            <a:pPr lvl="1"/>
            <a:r>
              <a:rPr lang="en-US" dirty="0"/>
              <a:t>Described most powerfully in </a:t>
            </a:r>
            <a:r>
              <a:rPr lang="en-US" dirty="0" err="1"/>
              <a:t>ch.</a:t>
            </a:r>
            <a:r>
              <a:rPr lang="en-US" dirty="0"/>
              <a:t> 2</a:t>
            </a:r>
          </a:p>
          <a:p>
            <a:r>
              <a:rPr lang="en-US" dirty="0"/>
              <a:t>Paul is in prison – Roman soldiers are guards</a:t>
            </a:r>
          </a:p>
          <a:p>
            <a:pPr lvl="1"/>
            <a:r>
              <a:rPr lang="en-US" dirty="0"/>
              <a:t>Her is rejoicing in spite of circumstances (v 11-13)</a:t>
            </a:r>
          </a:p>
          <a:p>
            <a:pPr lvl="1"/>
            <a:r>
              <a:rPr lang="en-US" dirty="0"/>
              <a:t>He’s strengthened by Christ through the Holy Spirit</a:t>
            </a:r>
          </a:p>
        </p:txBody>
      </p:sp>
    </p:spTree>
    <p:extLst>
      <p:ext uri="{BB962C8B-B14F-4D97-AF65-F5344CB8AC3E}">
        <p14:creationId xmlns:p14="http://schemas.microsoft.com/office/powerpoint/2010/main" xmlns="" val="7376164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Joy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 Happiness index</a:t>
            </a:r>
          </a:p>
          <a:p>
            <a:pPr lvl="1"/>
            <a:r>
              <a:rPr lang="en-US" dirty="0"/>
              <a:t>156 countries</a:t>
            </a:r>
          </a:p>
          <a:p>
            <a:pPr lvl="1"/>
            <a:r>
              <a:rPr lang="en-US" dirty="0"/>
              <a:t>USA increasing income for 50 years – 								declining happiness</a:t>
            </a:r>
          </a:p>
          <a:p>
            <a:pPr lvl="1"/>
            <a:r>
              <a:rPr lang="en-US" dirty="0"/>
              <a:t>No connection – wealth/comfort &amp; happiness</a:t>
            </a:r>
          </a:p>
          <a:p>
            <a:r>
              <a:rPr lang="en-US" dirty="0"/>
              <a:t>Paul – “whatever situation – I am content”</a:t>
            </a:r>
          </a:p>
          <a:p>
            <a:pPr lvl="1"/>
            <a:r>
              <a:rPr lang="en-US" dirty="0"/>
              <a:t>It is a miracle – built on what God has done</a:t>
            </a:r>
          </a:p>
        </p:txBody>
      </p:sp>
    </p:spTree>
    <p:extLst>
      <p:ext uri="{BB962C8B-B14F-4D97-AF65-F5344CB8AC3E}">
        <p14:creationId xmlns:p14="http://schemas.microsoft.com/office/powerpoint/2010/main" xmlns="" val="323267627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63639"/>
            <a:ext cx="8515351" cy="5557837"/>
          </a:xfrm>
        </p:spPr>
        <p:txBody>
          <a:bodyPr/>
          <a:lstStyle/>
          <a:p>
            <a:r>
              <a:rPr lang="en-US" dirty="0"/>
              <a:t>How do we experience peace? (v 6-7)</a:t>
            </a:r>
          </a:p>
          <a:p>
            <a:pPr marL="984250" lvl="1" indent="-415925">
              <a:buFont typeface="+mj-lt"/>
              <a:buAutoNum type="arabicPeriod"/>
            </a:pPr>
            <a:r>
              <a:rPr lang="en-US" dirty="0"/>
              <a:t>Lay aside Anxiety through PRAYER</a:t>
            </a:r>
          </a:p>
          <a:p>
            <a:pPr marL="984250" lvl="1" indent="-415925">
              <a:buFont typeface="+mj-lt"/>
              <a:buAutoNum type="arabicPeriod"/>
            </a:pPr>
            <a:r>
              <a:rPr lang="en-US" dirty="0"/>
              <a:t>Characterized by SUPPLICATION &amp; THANKSGIVING</a:t>
            </a:r>
          </a:p>
          <a:p>
            <a:pPr marL="984250" lvl="1" indent="-415925">
              <a:buFont typeface="+mj-lt"/>
              <a:buAutoNum type="arabicPeriod"/>
            </a:pPr>
            <a:r>
              <a:rPr lang="en-US" dirty="0"/>
              <a:t>PEACE guards our HEARTS and MINDS</a:t>
            </a:r>
          </a:p>
          <a:p>
            <a:pPr marL="984250" lvl="1" indent="-415925">
              <a:buFont typeface="+mj-lt"/>
              <a:buAutoNum type="arabicPeriod"/>
            </a:pPr>
            <a:r>
              <a:rPr lang="en-US" dirty="0"/>
              <a:t>Because we are “IN CHRIST JESUS”</a:t>
            </a:r>
          </a:p>
          <a:p>
            <a:r>
              <a:rPr lang="en-US" dirty="0"/>
              <a:t>Anxiety – most common mental illness</a:t>
            </a:r>
          </a:p>
          <a:p>
            <a:pPr lvl="1"/>
            <a:r>
              <a:rPr lang="en-US" dirty="0"/>
              <a:t>A solution is a critical health issue</a:t>
            </a:r>
          </a:p>
          <a:p>
            <a:pPr lvl="1"/>
            <a:r>
              <a:rPr lang="en-US" dirty="0"/>
              <a:t>Through prayer we lay it aside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15236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Peace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Supplication &amp; Thanksgiving</a:t>
            </a:r>
          </a:p>
          <a:p>
            <a:pPr lvl="1"/>
            <a:r>
              <a:rPr lang="en-US" dirty="0"/>
              <a:t>Prayer to the God revealed in Jesus Christ</a:t>
            </a:r>
          </a:p>
          <a:p>
            <a:pPr lvl="1"/>
            <a:r>
              <a:rPr lang="en-US" dirty="0"/>
              <a:t>Lay our requests at God’s feet</a:t>
            </a:r>
          </a:p>
          <a:p>
            <a:pPr lvl="2"/>
            <a:r>
              <a:rPr lang="en-US" dirty="0"/>
              <a:t>What happens is in his hands and he is good</a:t>
            </a:r>
          </a:p>
          <a:p>
            <a:pPr lvl="1"/>
            <a:r>
              <a:rPr lang="en-US" dirty="0"/>
              <a:t>Come with thanksgiving</a:t>
            </a:r>
          </a:p>
          <a:p>
            <a:pPr lvl="2"/>
            <a:r>
              <a:rPr lang="en-US" dirty="0"/>
              <a:t>Reminding ourselves of all we have in Christ  (Rev 21:4)</a:t>
            </a:r>
          </a:p>
        </p:txBody>
      </p:sp>
    </p:spTree>
    <p:extLst>
      <p:ext uri="{BB962C8B-B14F-4D97-AF65-F5344CB8AC3E}">
        <p14:creationId xmlns:p14="http://schemas.microsoft.com/office/powerpoint/2010/main" xmlns="" val="305457115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Peace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in PEACE that passes all understanding</a:t>
            </a:r>
          </a:p>
          <a:p>
            <a:pPr lvl="1"/>
            <a:r>
              <a:rPr lang="en-US" dirty="0"/>
              <a:t>Peace is a fruit of the Holy Spirit (Gal 5:22)</a:t>
            </a:r>
          </a:p>
          <a:p>
            <a:pPr lvl="1"/>
            <a:r>
              <a:rPr lang="en-US" dirty="0"/>
              <a:t>An outflowing of walking with Christ</a:t>
            </a:r>
          </a:p>
          <a:p>
            <a:pPr lvl="1"/>
            <a:r>
              <a:rPr lang="en-US" dirty="0"/>
              <a:t>Prophets warn against worldly promises of peace</a:t>
            </a:r>
          </a:p>
          <a:p>
            <a:pPr lvl="1"/>
            <a:r>
              <a:rPr lang="en-US" dirty="0"/>
              <a:t>Promising Peace apart from God is a lie</a:t>
            </a:r>
          </a:p>
          <a:p>
            <a:r>
              <a:rPr lang="en-US" dirty="0"/>
              <a:t>Peace comes from being “in Christ Jesus” (v 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31124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227247"/>
          </a:xfrm>
        </p:spPr>
        <p:txBody>
          <a:bodyPr/>
          <a:lstStyle/>
          <a:p>
            <a:r>
              <a:rPr lang="en-US" dirty="0"/>
              <a:t>“Think about these things” (v 8)</a:t>
            </a:r>
          </a:p>
          <a:p>
            <a:pPr lvl="1"/>
            <a:r>
              <a:rPr lang="en-US" dirty="0"/>
              <a:t>“true, </a:t>
            </a:r>
            <a:r>
              <a:rPr lang="en-US" dirty="0" err="1"/>
              <a:t>honourable</a:t>
            </a:r>
            <a:r>
              <a:rPr lang="en-US" dirty="0"/>
              <a:t>, just, pure, lovely, commendable, 	excellent, worthy of praise”</a:t>
            </a:r>
          </a:p>
          <a:p>
            <a:pPr lvl="1"/>
            <a:r>
              <a:rPr lang="en-US" dirty="0"/>
              <a:t>An instruction to think rightly</a:t>
            </a:r>
          </a:p>
          <a:p>
            <a:pPr lvl="2"/>
            <a:r>
              <a:rPr lang="en-US" dirty="0"/>
              <a:t>Counsellors – helping clients change the way they think</a:t>
            </a:r>
          </a:p>
          <a:p>
            <a:pPr lvl="1"/>
            <a:r>
              <a:rPr lang="en-US" dirty="0"/>
              <a:t>Problem: focus is ourselves</a:t>
            </a:r>
          </a:p>
          <a:p>
            <a:pPr lvl="1"/>
            <a:r>
              <a:rPr lang="en-US" dirty="0"/>
              <a:t>We must look UPWARD (to God)</a:t>
            </a:r>
          </a:p>
          <a:p>
            <a:pPr lvl="2"/>
            <a:r>
              <a:rPr lang="en-US" dirty="0"/>
              <a:t>Look to God – who he is, what he has done</a:t>
            </a:r>
          </a:p>
          <a:p>
            <a:pPr lvl="2"/>
            <a:r>
              <a:rPr lang="en-US" dirty="0"/>
              <a:t>Train ourselves to live oriented to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79428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Life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227247"/>
          </a:xfrm>
        </p:spPr>
        <p:txBody>
          <a:bodyPr/>
          <a:lstStyle/>
          <a:p>
            <a:r>
              <a:rPr lang="en-US" dirty="0"/>
              <a:t>It also matters how we live</a:t>
            </a:r>
          </a:p>
          <a:p>
            <a:pPr lvl="1"/>
            <a:r>
              <a:rPr lang="en-US" dirty="0"/>
              <a:t>Practice all we have learned, received, heard, seen</a:t>
            </a:r>
          </a:p>
          <a:p>
            <a:pPr lvl="1"/>
            <a:r>
              <a:rPr lang="en-US" dirty="0"/>
              <a:t>Take the Bible seriously</a:t>
            </a:r>
          </a:p>
          <a:p>
            <a:pPr lvl="1"/>
            <a:r>
              <a:rPr lang="en-US" dirty="0"/>
              <a:t>Take what God has done, and is doing seriously</a:t>
            </a:r>
          </a:p>
          <a:p>
            <a:pPr lvl="1"/>
            <a:r>
              <a:rPr lang="en-US" dirty="0"/>
              <a:t>Not doing so is to forget what you look like (Jas 1:23)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7205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454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Joy. Peace. Life.</vt:lpstr>
      <vt:lpstr>Baptism … In Christ</vt:lpstr>
      <vt:lpstr>1. Joy</vt:lpstr>
      <vt:lpstr>1. Joy …</vt:lpstr>
      <vt:lpstr>2. Peace</vt:lpstr>
      <vt:lpstr>2. Peace …</vt:lpstr>
      <vt:lpstr>2. Peace …</vt:lpstr>
      <vt:lpstr>3. Life</vt:lpstr>
      <vt:lpstr>3. Life … </vt:lpstr>
      <vt:lpstr>Living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Media</cp:lastModifiedBy>
  <cp:revision>52</cp:revision>
  <cp:lastPrinted>2020-02-23T17:27:55Z</cp:lastPrinted>
  <dcterms:created xsi:type="dcterms:W3CDTF">2020-01-05T13:33:54Z</dcterms:created>
  <dcterms:modified xsi:type="dcterms:W3CDTF">2020-02-23T19:30:15Z</dcterms:modified>
</cp:coreProperties>
</file>