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2" r:id="rId2"/>
    <p:sldId id="257" r:id="rId3"/>
    <p:sldId id="258" r:id="rId4"/>
    <p:sldId id="263" r:id="rId5"/>
    <p:sldId id="264" r:id="rId6"/>
    <p:sldId id="259" r:id="rId7"/>
    <p:sldId id="266" r:id="rId8"/>
    <p:sldId id="267" r:id="rId9"/>
    <p:sldId id="261" r:id="rId10"/>
    <p:sldId id="268" r:id="rId11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FF"/>
    <a:srgbClr val="FFFF00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B94DF-BC25-2542-907F-91325134CB03}" type="datetimeFigureOut">
              <a:rPr lang="en-US" smtClean="0"/>
              <a:t>12/1/19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660B1-772E-BC49-94FC-1A7FFD2D7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9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95455"/>
            <a:ext cx="5971309" cy="1487198"/>
          </a:xfrm>
        </p:spPr>
        <p:txBody>
          <a:bodyPr anchor="t">
            <a:norm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2145" y="5195455"/>
            <a:ext cx="2937164" cy="1122219"/>
          </a:xfrm>
        </p:spPr>
        <p:txBody>
          <a:bodyPr>
            <a:normAutofit/>
          </a:bodyPr>
          <a:lstStyle>
            <a:lvl1pPr marL="0" indent="0" algn="r">
              <a:spcBef>
                <a:spcPts val="1200"/>
              </a:spcBef>
              <a:buNone/>
              <a:defRPr sz="2800">
                <a:latin typeface="AmsiProNarw-SemiBold" panose="020B0A060202010101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A christmas tree&#10;&#10;Description automatically generated">
            <a:extLst>
              <a:ext uri="{FF2B5EF4-FFF2-40B4-BE49-F238E27FC236}">
                <a16:creationId xmlns:a16="http://schemas.microsoft.com/office/drawing/2014/main" id="{60036748-45B0-4F41-90D3-7ED2D2D66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7" b="49998"/>
          <a:stretch/>
        </p:blipFill>
        <p:spPr>
          <a:xfrm>
            <a:off x="0" y="-1"/>
            <a:ext cx="9144000" cy="51954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49334C-76BB-C941-846A-028589A4BB86}"/>
              </a:ext>
            </a:extLst>
          </p:cNvPr>
          <p:cNvSpPr/>
          <p:nvPr userDrawn="1"/>
        </p:nvSpPr>
        <p:spPr>
          <a:xfrm>
            <a:off x="4680193" y="2826165"/>
            <a:ext cx="43391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i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siPro-Bold ☞" panose="020B0A06020201010104" pitchFamily="34" charset="77"/>
              </a:rPr>
              <a:t>God Came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CA687E-88E5-0D4B-A363-2E2122972E6A}"/>
              </a:ext>
            </a:extLst>
          </p:cNvPr>
          <p:cNvSpPr txBox="1"/>
          <p:nvPr userDrawn="1"/>
        </p:nvSpPr>
        <p:spPr>
          <a:xfrm>
            <a:off x="736271" y="285007"/>
            <a:ext cx="2780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Merriweather" pitchFamily="2" charset="77"/>
              </a:rPr>
              <a:t>Advent 2019</a:t>
            </a:r>
          </a:p>
        </p:txBody>
      </p:sp>
    </p:spTree>
    <p:extLst>
      <p:ext uri="{BB962C8B-B14F-4D97-AF65-F5344CB8AC3E}">
        <p14:creationId xmlns:p14="http://schemas.microsoft.com/office/powerpoint/2010/main" val="37113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6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1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12/1/19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12/1/19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6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12/1/19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1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6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6524"/>
            <a:ext cx="9144001" cy="1024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300163"/>
            <a:ext cx="8515351" cy="494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1170CC-F7EC-44D5-B8FF-704FB6C78B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86" y="6413824"/>
            <a:ext cx="1387991" cy="37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6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rgbClr val="E7FFFF"/>
          </a:solidFill>
          <a:latin typeface="Merriweather Bold" panose="02060503050406030704" pitchFamily="18" charset="0"/>
          <a:ea typeface="Merriweather Bold" panose="02060503050406030704" pitchFamily="18" charset="0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3600"/>
        </a:spcBef>
        <a:buClr>
          <a:srgbClr val="66FFFF"/>
        </a:buClr>
        <a:buFont typeface="Wingdings" panose="05000000000000000000" pitchFamily="2" charset="2"/>
        <a:buChar char=""/>
        <a:defRPr sz="32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1pPr>
      <a:lvl2pPr marL="914400" indent="-346075" algn="l" defTabSz="914400" rtl="0" eaLnBrk="1" latinLnBrk="0" hangingPunct="1">
        <a:lnSpc>
          <a:spcPct val="100000"/>
        </a:lnSpc>
        <a:spcBef>
          <a:spcPts val="1800"/>
        </a:spcBef>
        <a:buClr>
          <a:srgbClr val="66FFFF"/>
        </a:buClr>
        <a:buFont typeface="Wingdings 2" panose="05020102010507070707" pitchFamily="18" charset="2"/>
        <a:buChar char=""/>
        <a:defRPr sz="28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2pPr>
      <a:lvl3pPr marL="1371600" indent="-290513" algn="l" defTabSz="914400" rtl="0" eaLnBrk="1" latinLnBrk="0" hangingPunct="1">
        <a:lnSpc>
          <a:spcPct val="100000"/>
        </a:lnSpc>
        <a:spcBef>
          <a:spcPts val="900"/>
        </a:spcBef>
        <a:buClr>
          <a:srgbClr val="C9FFFF"/>
        </a:buClr>
        <a:buSzPct val="80000"/>
        <a:buFont typeface="Wingdings 2" panose="05020102010507070707" pitchFamily="18" charset="2"/>
        <a:buChar char=""/>
        <a:defRPr sz="24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3pPr>
      <a:lvl4pPr marL="1773238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4pPr>
      <a:lvl5pPr marL="2119313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CA835-99B6-4F34-B720-6809BF3231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Salvation is Nearer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937FF-9F1E-440B-82BE-7A1A953A4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6836" y="5195455"/>
            <a:ext cx="2937164" cy="1122219"/>
          </a:xfrm>
        </p:spPr>
        <p:txBody>
          <a:bodyPr/>
          <a:lstStyle/>
          <a:p>
            <a:r>
              <a:rPr lang="en-US" dirty="0"/>
              <a:t>Romans 13:8-14</a:t>
            </a:r>
          </a:p>
          <a:p>
            <a:r>
              <a:rPr lang="en-US" dirty="0"/>
              <a:t>p. 1048</a:t>
            </a:r>
          </a:p>
        </p:txBody>
      </p:sp>
    </p:spTree>
    <p:extLst>
      <p:ext uri="{BB962C8B-B14F-4D97-AF65-F5344CB8AC3E}">
        <p14:creationId xmlns:p14="http://schemas.microsoft.com/office/powerpoint/2010/main" val="1653008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7C01B-E238-444C-8BF6-9DF08B0A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Living It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9A55A-A014-405C-A59A-30BFAF3ED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163"/>
            <a:ext cx="8515351" cy="5305174"/>
          </a:xfrm>
        </p:spPr>
        <p:txBody>
          <a:bodyPr/>
          <a:lstStyle/>
          <a:p>
            <a:r>
              <a:rPr lang="en-US" dirty="0"/>
              <a:t>Six instructions in 3 parallel sets</a:t>
            </a:r>
          </a:p>
          <a:p>
            <a:pPr lvl="1"/>
            <a:r>
              <a:rPr lang="en-US" dirty="0"/>
              <a:t>Wake up			</a:t>
            </a:r>
            <a:r>
              <a:rPr lang="en-US" sz="2000" dirty="0">
                <a:solidFill>
                  <a:srgbClr val="66FFFF"/>
                </a:solidFill>
                <a:latin typeface="Wingdings" pitchFamily="2" charset="2"/>
              </a:rPr>
              <a:t>t</a:t>
            </a:r>
            <a:r>
              <a:rPr lang="en-US" dirty="0">
                <a:latin typeface="+mn-lt"/>
              </a:rPr>
              <a:t>  Walk properly</a:t>
            </a:r>
          </a:p>
          <a:p>
            <a:pPr lvl="1"/>
            <a:r>
              <a:rPr lang="en-US" dirty="0">
                <a:latin typeface="+mn-lt"/>
              </a:rPr>
              <a:t>Cast off works of dark	</a:t>
            </a:r>
            <a:r>
              <a:rPr lang="en-US" sz="2000" dirty="0">
                <a:solidFill>
                  <a:srgbClr val="66FFFF"/>
                </a:solidFill>
                <a:latin typeface="Wingdings" pitchFamily="2" charset="2"/>
              </a:rPr>
              <a:t>t</a:t>
            </a:r>
            <a:r>
              <a:rPr lang="en-US" dirty="0">
                <a:latin typeface="+mn-lt"/>
              </a:rPr>
              <a:t>  Put on </a:t>
            </a:r>
            <a:r>
              <a:rPr lang="en-US" dirty="0" err="1">
                <a:latin typeface="+mn-lt"/>
              </a:rPr>
              <a:t>armour</a:t>
            </a:r>
            <a:r>
              <a:rPr lang="en-US" dirty="0">
                <a:latin typeface="+mn-lt"/>
              </a:rPr>
              <a:t> of light</a:t>
            </a:r>
          </a:p>
          <a:p>
            <a:pPr lvl="1"/>
            <a:r>
              <a:rPr lang="en-US" dirty="0">
                <a:latin typeface="+mn-lt"/>
              </a:rPr>
              <a:t>No provision for flesh	</a:t>
            </a:r>
            <a:r>
              <a:rPr lang="en-US" sz="2000" dirty="0">
                <a:solidFill>
                  <a:srgbClr val="66FFFF"/>
                </a:solidFill>
                <a:latin typeface="Wingdings" pitchFamily="2" charset="2"/>
              </a:rPr>
              <a:t>t</a:t>
            </a:r>
            <a:r>
              <a:rPr lang="en-US" dirty="0">
                <a:latin typeface="+mn-lt"/>
              </a:rPr>
              <a:t>   Put on Jesus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7476-6D04-4007-9310-103E117E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 New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F5B9-E44A-4133-9B89-E9E75FD6B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Sunday of Advent</a:t>
            </a:r>
          </a:p>
          <a:p>
            <a:pPr lvl="1"/>
            <a:r>
              <a:rPr lang="en-US" dirty="0"/>
              <a:t>Advent – Latin for ”Come” or ”Arrive”</a:t>
            </a:r>
          </a:p>
          <a:p>
            <a:pPr lvl="1"/>
            <a:r>
              <a:rPr lang="en-US" dirty="0"/>
              <a:t>Jesus’ birth is the beginning of the Christian part</a:t>
            </a:r>
          </a:p>
          <a:p>
            <a:pPr lvl="1"/>
            <a:r>
              <a:rPr lang="en-US" dirty="0"/>
              <a:t>First part of the story is recorded in Old Testament</a:t>
            </a:r>
          </a:p>
          <a:p>
            <a:r>
              <a:rPr lang="en-US" dirty="0"/>
              <a:t>Paul talks a lot about time (v 11-12a)</a:t>
            </a:r>
          </a:p>
          <a:p>
            <a:r>
              <a:rPr lang="en-US" dirty="0"/>
              <a:t>What “time” is it?</a:t>
            </a:r>
          </a:p>
        </p:txBody>
      </p:sp>
    </p:spTree>
    <p:extLst>
      <p:ext uri="{BB962C8B-B14F-4D97-AF65-F5344CB8AC3E}">
        <p14:creationId xmlns:p14="http://schemas.microsoft.com/office/powerpoint/2010/main" val="381231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 Seven Part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“You know the time” (v 11)</a:t>
            </a:r>
          </a:p>
          <a:p>
            <a:pPr lvl="1"/>
            <a:r>
              <a:rPr lang="en-US" dirty="0"/>
              <a:t>Time to “wake up” – we know what that means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Take off </a:t>
            </a:r>
            <a:r>
              <a:rPr lang="en-US" dirty="0"/>
              <a:t>our PJ’s, </a:t>
            </a:r>
            <a:r>
              <a:rPr lang="en-US" dirty="0">
                <a:solidFill>
                  <a:srgbClr val="FFFF00"/>
                </a:solidFill>
              </a:rPr>
              <a:t>Put on </a:t>
            </a:r>
            <a:r>
              <a:rPr lang="en-US" dirty="0"/>
              <a:t>work clothes</a:t>
            </a:r>
          </a:p>
          <a:p>
            <a:r>
              <a:rPr lang="en-US" dirty="0"/>
              <a:t>We need to understand the story – reality</a:t>
            </a:r>
          </a:p>
          <a:p>
            <a:r>
              <a:rPr lang="en-US" dirty="0"/>
              <a:t>Key periods, Key steps toward salvation</a:t>
            </a:r>
          </a:p>
          <a:p>
            <a:pPr lvl="1"/>
            <a:r>
              <a:rPr lang="en-US" dirty="0"/>
              <a:t>A series of Covenants between God and people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A Seven Part Story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Edenic Covenant. (Gen 2:15-17)</a:t>
            </a:r>
          </a:p>
          <a:p>
            <a:pPr lvl="1"/>
            <a:r>
              <a:rPr lang="en-US" dirty="0"/>
              <a:t>Mankind created and put in a flourishing garden</a:t>
            </a:r>
          </a:p>
          <a:p>
            <a:pPr lvl="1"/>
            <a:r>
              <a:rPr lang="en-US" dirty="0"/>
              <a:t>To tend and take care of it</a:t>
            </a:r>
          </a:p>
          <a:p>
            <a:pPr lvl="1"/>
            <a:r>
              <a:rPr lang="en-US" dirty="0"/>
              <a:t>Don’t eat of tree of the </a:t>
            </a:r>
            <a:r>
              <a:rPr lang="en-US" i="1" dirty="0"/>
              <a:t>knowledge of Good &amp; Evil</a:t>
            </a:r>
            <a:endParaRPr lang="en-US" dirty="0"/>
          </a:p>
          <a:p>
            <a:r>
              <a:rPr lang="en-US" dirty="0"/>
              <a:t>Adamic Covenant (Gen 3:15)</a:t>
            </a:r>
          </a:p>
          <a:p>
            <a:pPr lvl="1"/>
            <a:r>
              <a:rPr lang="en-US" dirty="0"/>
              <a:t>Human beings cursed and driven from Garden</a:t>
            </a:r>
          </a:p>
          <a:p>
            <a:pPr lvl="1"/>
            <a:r>
              <a:rPr lang="en-US" dirty="0"/>
              <a:t>God promises offspring to bruise the serpent’s head</a:t>
            </a:r>
          </a:p>
        </p:txBody>
      </p:sp>
    </p:spTree>
    <p:extLst>
      <p:ext uri="{BB962C8B-B14F-4D97-AF65-F5344CB8AC3E}">
        <p14:creationId xmlns:p14="http://schemas.microsoft.com/office/powerpoint/2010/main" val="295748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A Seven Part Story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63316"/>
            <a:ext cx="8515351" cy="5458160"/>
          </a:xfrm>
        </p:spPr>
        <p:txBody>
          <a:bodyPr>
            <a:normAutofit/>
          </a:bodyPr>
          <a:lstStyle/>
          <a:p>
            <a:r>
              <a:rPr lang="en-US" dirty="0"/>
              <a:t>Noahic Covenant  (Gen 9:11)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Humans spiraled into great evil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God wiped out all (flood) except one family (Noah)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God promises never to destroy humanity again</a:t>
            </a:r>
          </a:p>
          <a:p>
            <a:r>
              <a:rPr lang="en-US" dirty="0"/>
              <a:t>Abrahamic Covenant (Gen 12:1-3, 15:4-7)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God chose a man &amp; his family as his special people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To bring salvation to all nations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Promised them a land</a:t>
            </a:r>
          </a:p>
        </p:txBody>
      </p:sp>
    </p:spTree>
    <p:extLst>
      <p:ext uri="{BB962C8B-B14F-4D97-AF65-F5344CB8AC3E}">
        <p14:creationId xmlns:p14="http://schemas.microsoft.com/office/powerpoint/2010/main" val="254711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91F5-0A50-48B1-B8E4-F9D6069A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A Seven Part Story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7E8B9-C53D-4DC0-8EB7-A2DE0A229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Mosaic Covenant  (Deut. 11:26-28, 30:15-20)</a:t>
            </a:r>
          </a:p>
          <a:p>
            <a:pPr lvl="1"/>
            <a:r>
              <a:rPr lang="en-US" dirty="0"/>
              <a:t>Descendants were enslaved in Egypt</a:t>
            </a:r>
          </a:p>
          <a:p>
            <a:pPr lvl="1"/>
            <a:r>
              <a:rPr lang="en-US" dirty="0"/>
              <a:t>God rescued them (through Moses), Gave a land </a:t>
            </a:r>
          </a:p>
          <a:p>
            <a:pPr lvl="1"/>
            <a:r>
              <a:rPr lang="en-US" dirty="0"/>
              <a:t>Covenant was conditional on obedience</a:t>
            </a:r>
          </a:p>
          <a:p>
            <a:r>
              <a:rPr lang="en-US" dirty="0"/>
              <a:t>Davidic Covenant. (2 Sam 7:12-13)</a:t>
            </a:r>
          </a:p>
          <a:p>
            <a:pPr lvl="1"/>
            <a:r>
              <a:rPr lang="en-US" dirty="0"/>
              <a:t>God chose a king – David</a:t>
            </a:r>
          </a:p>
          <a:p>
            <a:pPr lvl="1"/>
            <a:r>
              <a:rPr lang="en-US" dirty="0"/>
              <a:t>Promised one descendant would reign forever</a:t>
            </a:r>
          </a:p>
        </p:txBody>
      </p:sp>
    </p:spTree>
    <p:extLst>
      <p:ext uri="{BB962C8B-B14F-4D97-AF65-F5344CB8AC3E}">
        <p14:creationId xmlns:p14="http://schemas.microsoft.com/office/powerpoint/2010/main" val="3304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91F5-0A50-48B1-B8E4-F9D6069A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A Seven Part Story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7E8B9-C53D-4DC0-8EB7-A2DE0A229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FAITHFUL SERVANT (Isaiah 41:1f, Isaiah 53)</a:t>
            </a:r>
          </a:p>
          <a:p>
            <a:pPr lvl="1"/>
            <a:r>
              <a:rPr lang="en-US" dirty="0"/>
              <a:t>Only one faithful servant would truly follow God</a:t>
            </a:r>
          </a:p>
          <a:p>
            <a:pPr lvl="1"/>
            <a:r>
              <a:rPr lang="en-US" dirty="0"/>
              <a:t>Through this servant He would deal with sin </a:t>
            </a:r>
          </a:p>
          <a:p>
            <a:pPr marL="0" indent="0">
              <a:buNone/>
            </a:pPr>
            <a:r>
              <a:rPr lang="en-US" dirty="0"/>
              <a:t>All this happened before Jesus came.</a:t>
            </a:r>
          </a:p>
          <a:p>
            <a:r>
              <a:rPr lang="en-US" dirty="0"/>
              <a:t>New Covenant. (Jer. 31:31-34,  Rom. 3:21-25)</a:t>
            </a:r>
          </a:p>
          <a:p>
            <a:pPr lvl="1"/>
            <a:r>
              <a:rPr lang="en-US" dirty="0"/>
              <a:t>Righteousness apart from the Law – Faith in Christ</a:t>
            </a:r>
          </a:p>
        </p:txBody>
      </p:sp>
    </p:spTree>
    <p:extLst>
      <p:ext uri="{BB962C8B-B14F-4D97-AF65-F5344CB8AC3E}">
        <p14:creationId xmlns:p14="http://schemas.microsoft.com/office/powerpoint/2010/main" val="368191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91F5-0A50-48B1-B8E4-F9D6069A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A Seven Part Story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7E8B9-C53D-4DC0-8EB7-A2DE0A22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162"/>
            <a:ext cx="8515351" cy="5421314"/>
          </a:xfrm>
        </p:spPr>
        <p:txBody>
          <a:bodyPr>
            <a:normAutofit/>
          </a:bodyPr>
          <a:lstStyle/>
          <a:p>
            <a:r>
              <a:rPr lang="en-US" dirty="0"/>
              <a:t>What time is it?</a:t>
            </a:r>
          </a:p>
          <a:p>
            <a:pPr lvl="1"/>
            <a:r>
              <a:rPr lang="en-US" dirty="0"/>
              <a:t>Jesus has come.  </a:t>
            </a:r>
            <a:r>
              <a:rPr lang="en-US" dirty="0">
                <a:solidFill>
                  <a:srgbClr val="FFFF00"/>
                </a:solidFill>
              </a:rPr>
              <a:t>Born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Jesus has </a:t>
            </a:r>
            <a:r>
              <a:rPr lang="en-US" dirty="0">
                <a:solidFill>
                  <a:srgbClr val="FFFF00"/>
                </a:solidFill>
              </a:rPr>
              <a:t>died</a:t>
            </a:r>
            <a:r>
              <a:rPr lang="en-US" dirty="0"/>
              <a:t> (crucified)</a:t>
            </a:r>
          </a:p>
          <a:p>
            <a:pPr lvl="1"/>
            <a:r>
              <a:rPr lang="en-US" dirty="0"/>
              <a:t>Jesus has </a:t>
            </a:r>
            <a:r>
              <a:rPr lang="en-US" dirty="0">
                <a:solidFill>
                  <a:srgbClr val="FFFF00"/>
                </a:solidFill>
              </a:rPr>
              <a:t>risen</a:t>
            </a:r>
            <a:r>
              <a:rPr lang="en-US" dirty="0"/>
              <a:t> from the dead</a:t>
            </a:r>
          </a:p>
          <a:p>
            <a:pPr lvl="1"/>
            <a:r>
              <a:rPr lang="en-US" dirty="0"/>
              <a:t>Jesus has </a:t>
            </a:r>
            <a:r>
              <a:rPr lang="en-US" dirty="0">
                <a:solidFill>
                  <a:srgbClr val="FFFF00"/>
                </a:solidFill>
              </a:rPr>
              <a:t>ascended</a:t>
            </a:r>
            <a:r>
              <a:rPr lang="en-US" dirty="0"/>
              <a:t> to the heavenlies.</a:t>
            </a:r>
          </a:p>
          <a:p>
            <a:pPr marL="568325" lvl="1" indent="0">
              <a:spcBef>
                <a:spcPts val="6000"/>
              </a:spcBef>
              <a:buNone/>
            </a:pPr>
            <a:r>
              <a:rPr lang="en-US" dirty="0"/>
              <a:t>Only one step remains:</a:t>
            </a:r>
          </a:p>
          <a:p>
            <a:pPr lvl="1"/>
            <a:r>
              <a:rPr lang="en-US" dirty="0"/>
              <a:t>Jesus will come again to establish his kingdom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D9E31430-CFF9-0349-8ED8-0A7C4103DB5B}"/>
              </a:ext>
            </a:extLst>
          </p:cNvPr>
          <p:cNvSpPr/>
          <p:nvPr/>
        </p:nvSpPr>
        <p:spPr>
          <a:xfrm>
            <a:off x="176438" y="4462785"/>
            <a:ext cx="2646948" cy="782926"/>
          </a:xfrm>
          <a:prstGeom prst="rightArrow">
            <a:avLst>
              <a:gd name="adj1" fmla="val 50000"/>
              <a:gd name="adj2" fmla="val 6910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We are here!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38209C-0A73-4A46-B91B-AF1F007481E8}"/>
              </a:ext>
            </a:extLst>
          </p:cNvPr>
          <p:cNvSpPr txBox="1"/>
          <p:nvPr/>
        </p:nvSpPr>
        <p:spPr>
          <a:xfrm>
            <a:off x="2841910" y="4404967"/>
            <a:ext cx="673768" cy="908864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1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7C01B-E238-444C-8BF6-9DF08B0A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9A55A-A014-405C-A59A-30BFAF3ED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163"/>
            <a:ext cx="8515351" cy="5305174"/>
          </a:xfrm>
        </p:spPr>
        <p:txBody>
          <a:bodyPr/>
          <a:lstStyle/>
          <a:p>
            <a:r>
              <a:rPr lang="en-US" dirty="0"/>
              <a:t>Jesus must return</a:t>
            </a:r>
          </a:p>
          <a:p>
            <a:pPr lvl="1"/>
            <a:r>
              <a:rPr lang="en-US" dirty="0"/>
              <a:t>It will be when no one expects (Matt. 24:42-44)</a:t>
            </a:r>
          </a:p>
          <a:p>
            <a:pPr lvl="1"/>
            <a:r>
              <a:rPr lang="en-US" dirty="0"/>
              <a:t>Salvation gets nearer every day</a:t>
            </a:r>
          </a:p>
          <a:p>
            <a:r>
              <a:rPr lang="en-US" dirty="0"/>
              <a:t>Owe nothing but the debt to LOVE each 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78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493</Words>
  <Application>Microsoft Macintosh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AmsiPro-Bold ☞</vt:lpstr>
      <vt:lpstr>AmsiProNarw-SemiBold</vt:lpstr>
      <vt:lpstr>Arial</vt:lpstr>
      <vt:lpstr>Calibri</vt:lpstr>
      <vt:lpstr>Merriweather</vt:lpstr>
      <vt:lpstr>Merriweather Bold</vt:lpstr>
      <vt:lpstr>Wingdings</vt:lpstr>
      <vt:lpstr>Wingdings 2</vt:lpstr>
      <vt:lpstr>Office Theme</vt:lpstr>
      <vt:lpstr>1. Salvation is Nearer</vt:lpstr>
      <vt:lpstr>Christian New Year</vt:lpstr>
      <vt:lpstr>1. A Seven Part Story</vt:lpstr>
      <vt:lpstr>1. A Seven Part Story …</vt:lpstr>
      <vt:lpstr>1. A Seven Part Story …</vt:lpstr>
      <vt:lpstr>1. A Seven Part Story …</vt:lpstr>
      <vt:lpstr>1. A Seven Part Story …</vt:lpstr>
      <vt:lpstr>1. A Seven Part Story …</vt:lpstr>
      <vt:lpstr>Living It</vt:lpstr>
      <vt:lpstr>Living It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Chapman</dc:creator>
  <cp:lastModifiedBy>Geoff Chapman</cp:lastModifiedBy>
  <cp:revision>33</cp:revision>
  <cp:lastPrinted>2019-12-01T17:23:56Z</cp:lastPrinted>
  <dcterms:created xsi:type="dcterms:W3CDTF">2019-09-06T23:49:06Z</dcterms:created>
  <dcterms:modified xsi:type="dcterms:W3CDTF">2019-12-01T17:24:30Z</dcterms:modified>
</cp:coreProperties>
</file>