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7" r:id="rId3"/>
    <p:sldId id="258" r:id="rId4"/>
    <p:sldId id="270" r:id="rId5"/>
    <p:sldId id="271" r:id="rId6"/>
    <p:sldId id="269" r:id="rId7"/>
    <p:sldId id="272" r:id="rId8"/>
    <p:sldId id="261" r:id="rId9"/>
    <p:sldId id="273" r:id="rId10"/>
    <p:sldId id="274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00"/>
    <a:srgbClr val="FFE156"/>
    <a:srgbClr val="BC6C00"/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2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FFE156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FFE156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FFE156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FFE156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377C4E-2734-D34C-98F0-B7EB636F83A6}"/>
              </a:ext>
            </a:extLst>
          </p:cNvPr>
          <p:cNvSpPr/>
          <p:nvPr/>
        </p:nvSpPr>
        <p:spPr>
          <a:xfrm>
            <a:off x="0" y="3388"/>
            <a:ext cx="9144000" cy="4572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9144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701246-A2CD-3A40-8751-37FCA81C2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93" t="42410"/>
          <a:stretch/>
        </p:blipFill>
        <p:spPr>
          <a:xfrm>
            <a:off x="3404937" y="1766237"/>
            <a:ext cx="5688261" cy="2903912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567071-AFC8-CC4D-A6C9-1A608706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</a:blip>
          <a:srcRect t="2068" r="1299" b="46083"/>
          <a:stretch/>
        </p:blipFill>
        <p:spPr>
          <a:xfrm>
            <a:off x="0" y="-32014"/>
            <a:ext cx="9144000" cy="460060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E0CA03-8D5D-124B-A151-638A3FA327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91762"/>
            <a:ext cx="6200496" cy="1264588"/>
          </a:xfrm>
        </p:spPr>
        <p:txBody>
          <a:bodyPr anchor="ctr">
            <a:normAutofit/>
          </a:bodyPr>
          <a:lstStyle/>
          <a:p>
            <a:r>
              <a:rPr lang="en-US" dirty="0"/>
              <a:t>To Live is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769665" cy="1264587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Philippians </a:t>
            </a:r>
            <a:r>
              <a:rPr lang="en-US" dirty="0" smtClean="0">
                <a:solidFill>
                  <a:schemeClr val="tx1"/>
                </a:solidFill>
              </a:rPr>
              <a:t>1:12-26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p. 1084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8032B6-CDF7-4B46-8450-74C9F286D3F5}"/>
              </a:ext>
            </a:extLst>
          </p:cNvPr>
          <p:cNvSpPr txBox="1"/>
          <p:nvPr/>
        </p:nvSpPr>
        <p:spPr>
          <a:xfrm>
            <a:off x="0" y="1423114"/>
            <a:ext cx="584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400" dirty="0">
                <a:solidFill>
                  <a:srgbClr val="9F5B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itchFamily="2" charset="77"/>
              </a:rPr>
              <a:t>PHILIPPIANS</a:t>
            </a:r>
          </a:p>
          <a:p>
            <a:r>
              <a:rPr lang="en-US" sz="2800" b="1" dirty="0">
                <a:solidFill>
                  <a:srgbClr val="9F5B00"/>
                </a:solidFill>
                <a:latin typeface="Montserrat" pitchFamily="2" charset="77"/>
              </a:rPr>
              <a:t>Press on towards the Goal</a:t>
            </a:r>
          </a:p>
        </p:txBody>
      </p:sp>
    </p:spTree>
    <p:extLst>
      <p:ext uri="{BB962C8B-B14F-4D97-AF65-F5344CB8AC3E}">
        <p14:creationId xmlns:p14="http://schemas.microsoft.com/office/powerpoint/2010/main" xmlns="" val="16530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Living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>
            <a:normAutofit/>
          </a:bodyPr>
          <a:lstStyle/>
          <a:p>
            <a:r>
              <a:rPr lang="en-US" dirty="0"/>
              <a:t>Church tensions – everyone has own agenda</a:t>
            </a:r>
          </a:p>
          <a:p>
            <a:r>
              <a:rPr lang="en-US" dirty="0"/>
              <a:t>Jesus prayed for unity – called to be one</a:t>
            </a:r>
          </a:p>
          <a:p>
            <a:pPr lvl="1"/>
            <a:r>
              <a:rPr lang="en-US" dirty="0"/>
              <a:t>What if I’m right and they’re wrong?</a:t>
            </a:r>
          </a:p>
          <a:p>
            <a:pPr lvl="1"/>
            <a:r>
              <a:rPr lang="en-US" dirty="0"/>
              <a:t>That’s between them and God</a:t>
            </a:r>
          </a:p>
          <a:p>
            <a:r>
              <a:rPr lang="en-US" dirty="0"/>
              <a:t>For me to live is Christ  - I’m here to serve</a:t>
            </a:r>
          </a:p>
          <a:p>
            <a:pPr lvl="1"/>
            <a:r>
              <a:rPr lang="en-US" dirty="0"/>
              <a:t>I’m not here for my </a:t>
            </a:r>
            <a:r>
              <a:rPr lang="en-US"/>
              <a:t>own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5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lives for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met someone who lived their passion?</a:t>
            </a:r>
          </a:p>
          <a:p>
            <a:r>
              <a:rPr lang="en-US" dirty="0"/>
              <a:t>One of the famous Bible verses</a:t>
            </a:r>
          </a:p>
          <a:p>
            <a:pPr lvl="1"/>
            <a:r>
              <a:rPr lang="en-US" dirty="0"/>
              <a:t>“For me to live is Christ, to die is gain”. (v 21)</a:t>
            </a:r>
          </a:p>
          <a:p>
            <a:pPr lvl="1"/>
            <a:r>
              <a:rPr lang="en-US" dirty="0"/>
              <a:t>An interesting (maybe unsettling) phrase</a:t>
            </a:r>
          </a:p>
        </p:txBody>
      </p:sp>
    </p:spTree>
    <p:extLst>
      <p:ext uri="{BB962C8B-B14F-4D97-AF65-F5344CB8AC3E}">
        <p14:creationId xmlns:p14="http://schemas.microsoft.com/office/powerpoint/2010/main" xmlns="" val="38123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To Live is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What does it mean?</a:t>
            </a:r>
          </a:p>
          <a:p>
            <a:pPr lvl="1"/>
            <a:r>
              <a:rPr lang="en-US" dirty="0"/>
              <a:t>Is it optional or essential?</a:t>
            </a:r>
          </a:p>
          <a:p>
            <a:r>
              <a:rPr lang="en-US" dirty="0"/>
              <a:t>Paul has sacrificed everything for Christ</a:t>
            </a:r>
          </a:p>
          <a:p>
            <a:pPr lvl="1"/>
            <a:r>
              <a:rPr lang="en-US" dirty="0"/>
              <a:t>Dedicated Pharisee, persecuted the church (Ac 8:3)</a:t>
            </a:r>
          </a:p>
          <a:p>
            <a:pPr lvl="1"/>
            <a:r>
              <a:rPr lang="en-US" dirty="0"/>
              <a:t>Then he met Jesus</a:t>
            </a:r>
          </a:p>
          <a:p>
            <a:pPr lvl="1"/>
            <a:r>
              <a:rPr lang="en-US" dirty="0"/>
              <a:t>He suffered in all kinds of ways  (2 Cor 11:24-28)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To Live is Christ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is in prison for his passion for Jesus</a:t>
            </a:r>
          </a:p>
          <a:p>
            <a:pPr lvl="1"/>
            <a:r>
              <a:rPr lang="en-US" dirty="0"/>
              <a:t>Not like the empty words we often say</a:t>
            </a:r>
          </a:p>
          <a:p>
            <a:pPr lvl="1"/>
            <a:r>
              <a:rPr lang="en-US" dirty="0"/>
              <a:t>Our trivialization of language makes the words less</a:t>
            </a:r>
          </a:p>
          <a:p>
            <a:pPr lvl="1"/>
            <a:r>
              <a:rPr lang="en-US" dirty="0"/>
              <a:t>He is living it!</a:t>
            </a:r>
          </a:p>
          <a:p>
            <a:r>
              <a:rPr lang="en-US" dirty="0"/>
              <a:t>Can I have just enough Jesus for Heaven?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To Live is Christ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208921"/>
          </a:xfrm>
        </p:spPr>
        <p:txBody>
          <a:bodyPr>
            <a:normAutofit/>
          </a:bodyPr>
          <a:lstStyle/>
          <a:p>
            <a:r>
              <a:rPr lang="en-US" dirty="0"/>
              <a:t>Hinges on what we mean by “Faith”</a:t>
            </a:r>
          </a:p>
          <a:p>
            <a:pPr lvl="1"/>
            <a:r>
              <a:rPr lang="en-US" dirty="0"/>
              <a:t>John Wesley sermon, “Salvation by faith”</a:t>
            </a:r>
          </a:p>
          <a:p>
            <a:pPr lvl="1"/>
            <a:r>
              <a:rPr lang="en-US" dirty="0"/>
              <a:t>Faith – not just a speculative thing, train of ideas</a:t>
            </a:r>
          </a:p>
          <a:p>
            <a:pPr lvl="1"/>
            <a:r>
              <a:rPr lang="en-US" dirty="0"/>
              <a:t>Also “a disposition of the heart”</a:t>
            </a:r>
          </a:p>
          <a:p>
            <a:pPr lvl="1"/>
            <a:r>
              <a:rPr lang="en-US" dirty="0"/>
              <a:t>More than agreeing to a list of facts about Jesus</a:t>
            </a:r>
          </a:p>
          <a:p>
            <a:pPr lvl="1"/>
            <a:r>
              <a:rPr lang="en-US" dirty="0"/>
              <a:t>It means our lives are oriented to God</a:t>
            </a:r>
          </a:p>
          <a:p>
            <a:pPr lvl="1"/>
            <a:r>
              <a:rPr lang="en-US" dirty="0"/>
              <a:t>Live without thinking about God – 						definition of NOT having faith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5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To Die is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overarching purpose of human beings</a:t>
            </a:r>
          </a:p>
          <a:p>
            <a:pPr lvl="1"/>
            <a:r>
              <a:rPr lang="en-US" dirty="0"/>
              <a:t>Westminster Shorter Catechism:</a:t>
            </a:r>
          </a:p>
          <a:p>
            <a:pPr marL="11113" lvl="1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AmsiPro-Bold ☞" panose="020B0A06020201010104" pitchFamily="34" charset="77"/>
              </a:rPr>
              <a:t>&gt;&gt;   To glorify God and enjoy him forever   &lt;&lt;</a:t>
            </a:r>
          </a:p>
          <a:p>
            <a:r>
              <a:rPr lang="en-US" dirty="0"/>
              <a:t>Paul’s conundrum</a:t>
            </a:r>
          </a:p>
          <a:p>
            <a:pPr lvl="1"/>
            <a:r>
              <a:rPr lang="en-US" dirty="0"/>
              <a:t>Once he’s with the Lord his difficulties are over</a:t>
            </a:r>
          </a:p>
          <a:p>
            <a:pPr lvl="1"/>
            <a:r>
              <a:rPr lang="en-US" dirty="0"/>
              <a:t>Then he will enjoy God forever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1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To Die is Gain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Desires to depart and be with Christ  (v 23-24)</a:t>
            </a:r>
          </a:p>
          <a:p>
            <a:pPr lvl="1"/>
            <a:r>
              <a:rPr lang="en-US" dirty="0"/>
              <a:t>For their sake it is better he remains</a:t>
            </a:r>
          </a:p>
          <a:p>
            <a:pPr lvl="1"/>
            <a:r>
              <a:rPr lang="en-US" dirty="0"/>
              <a:t>He is here to serve others – not his own pleasure</a:t>
            </a:r>
          </a:p>
          <a:p>
            <a:pPr lvl="1"/>
            <a:r>
              <a:rPr lang="en-US" dirty="0"/>
              <a:t>It is how he “glorifies God”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3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/>
          <a:lstStyle/>
          <a:p>
            <a:r>
              <a:rPr lang="en-US" dirty="0"/>
              <a:t>Jesus said he came to  serve  (Mk 10:45)</a:t>
            </a:r>
          </a:p>
          <a:p>
            <a:pPr lvl="1"/>
            <a:r>
              <a:rPr lang="en-US" dirty="0"/>
              <a:t>His life is to benefit others</a:t>
            </a:r>
          </a:p>
          <a:p>
            <a:pPr lvl="1"/>
            <a:r>
              <a:rPr lang="en-US" dirty="0"/>
              <a:t>We must have the same mentality of service</a:t>
            </a:r>
          </a:p>
          <a:p>
            <a:r>
              <a:rPr lang="en-US" dirty="0"/>
              <a:t>It also means we let God be God</a:t>
            </a:r>
          </a:p>
          <a:p>
            <a:pPr lvl="1"/>
            <a:r>
              <a:rPr lang="en-US" dirty="0"/>
              <a:t>Leave the things I cannot control in God’s hands</a:t>
            </a:r>
          </a:p>
          <a:p>
            <a:pPr lvl="1"/>
            <a:r>
              <a:rPr lang="en-US" dirty="0"/>
              <a:t>Applies in all areas of life</a:t>
            </a:r>
          </a:p>
        </p:txBody>
      </p:sp>
    </p:spTree>
    <p:extLst>
      <p:ext uri="{BB962C8B-B14F-4D97-AF65-F5344CB8AC3E}">
        <p14:creationId xmlns:p14="http://schemas.microsoft.com/office/powerpoint/2010/main" xmlns="" val="36415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Living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>
            <a:normAutofit/>
          </a:bodyPr>
          <a:lstStyle/>
          <a:p>
            <a:r>
              <a:rPr lang="en-US" dirty="0"/>
              <a:t>Example of an independent church</a:t>
            </a:r>
          </a:p>
          <a:p>
            <a:pPr lvl="1"/>
            <a:r>
              <a:rPr lang="en-US" dirty="0"/>
              <a:t>The Board leads the church</a:t>
            </a:r>
          </a:p>
          <a:p>
            <a:pPr lvl="1"/>
            <a:r>
              <a:rPr lang="en-US" dirty="0"/>
              <a:t>Sometimes we agree, sometimes we disagree</a:t>
            </a:r>
          </a:p>
          <a:p>
            <a:pPr lvl="1"/>
            <a:r>
              <a:rPr lang="en-US" dirty="0"/>
              <a:t>I must accept whatever they decide (submission)</a:t>
            </a:r>
          </a:p>
          <a:p>
            <a:pPr lvl="1"/>
            <a:r>
              <a:rPr lang="en-US" dirty="0"/>
              <a:t>It is not my job to change their hearts</a:t>
            </a:r>
          </a:p>
          <a:p>
            <a:pPr lvl="1"/>
            <a:r>
              <a:rPr lang="en-US" dirty="0"/>
              <a:t>My role: serve faithfully as God guides me</a:t>
            </a:r>
          </a:p>
          <a:p>
            <a:pPr lvl="1"/>
            <a:r>
              <a:rPr lang="en-US" dirty="0"/>
              <a:t>Each one is accountable to God for what they do</a:t>
            </a:r>
          </a:p>
        </p:txBody>
      </p:sp>
    </p:spTree>
    <p:extLst>
      <p:ext uri="{BB962C8B-B14F-4D97-AF65-F5344CB8AC3E}">
        <p14:creationId xmlns:p14="http://schemas.microsoft.com/office/powerpoint/2010/main" xmlns="" val="26850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464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 Live is Christ</vt:lpstr>
      <vt:lpstr>He lives for …</vt:lpstr>
      <vt:lpstr>1. To Live is Christ</vt:lpstr>
      <vt:lpstr>1. To Live is Christ …</vt:lpstr>
      <vt:lpstr>1. To Live is Christ …</vt:lpstr>
      <vt:lpstr>2. To Die is Gain</vt:lpstr>
      <vt:lpstr>2. To Die is Gain …</vt:lpstr>
      <vt:lpstr>Living It</vt:lpstr>
      <vt:lpstr>Living It …</vt:lpstr>
      <vt:lpstr>Living It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 &amp; Heir</dc:title>
  <dc:creator>Geoff Chapman</dc:creator>
  <cp:lastModifiedBy>Media</cp:lastModifiedBy>
  <cp:revision>19</cp:revision>
  <cp:lastPrinted>2020-01-12T17:35:00Z</cp:lastPrinted>
  <dcterms:created xsi:type="dcterms:W3CDTF">2020-01-05T13:33:54Z</dcterms:created>
  <dcterms:modified xsi:type="dcterms:W3CDTF">2020-01-12T19:26:57Z</dcterms:modified>
</cp:coreProperties>
</file>