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2" r:id="rId2"/>
    <p:sldId id="257" r:id="rId3"/>
    <p:sldId id="258" r:id="rId4"/>
    <p:sldId id="271" r:id="rId5"/>
    <p:sldId id="272" r:id="rId6"/>
    <p:sldId id="269" r:id="rId7"/>
    <p:sldId id="270" r:id="rId8"/>
    <p:sldId id="261" r:id="rId9"/>
    <p:sldId id="268" r:id="rId10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FF"/>
    <a:srgbClr val="FFFF00"/>
    <a:srgbClr val="E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B94DF-BC25-2542-907F-91325134CB03}" type="datetimeFigureOut">
              <a:rPr lang="en-US" smtClean="0"/>
              <a:t>2/9/20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660B1-772E-BC49-94FC-1A7FFD2D70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F379181-4ED2-4A41-846A-9A8660B2A4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4384" y="285007"/>
            <a:ext cx="8455232" cy="4734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t>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Being Church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Ephesians 4:1-16</a:t>
            </a:r>
          </a:p>
          <a:p>
            <a:r>
              <a:rPr lang="en-US" dirty="0"/>
              <a:t>p. 1081</a:t>
            </a:r>
          </a:p>
        </p:txBody>
      </p:sp>
    </p:spTree>
    <p:extLst>
      <p:ext uri="{BB962C8B-B14F-4D97-AF65-F5344CB8AC3E}">
        <p14:creationId xmlns:p14="http://schemas.microsoft.com/office/powerpoint/2010/main" val="1653008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Stunted Ecclesiology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are you here today?</a:t>
            </a:r>
          </a:p>
          <a:p>
            <a:pPr lvl="1"/>
            <a:r>
              <a:rPr lang="en-US" dirty="0"/>
              <a:t>Clarify to decide if we are achieving our purpose</a:t>
            </a:r>
          </a:p>
          <a:p>
            <a:r>
              <a:rPr lang="en-US" dirty="0"/>
              <a:t>J I Packer (2002) Touchstone Magazine</a:t>
            </a:r>
          </a:p>
          <a:p>
            <a:pPr lvl="1"/>
            <a:r>
              <a:rPr lang="en-US" dirty="0"/>
              <a:t>A Stunted Ecclesiology [knowledge of church]</a:t>
            </a:r>
          </a:p>
          <a:p>
            <a:pPr lvl="1"/>
            <a:r>
              <a:rPr lang="en-US" dirty="0"/>
              <a:t>Our theory is well articulated</a:t>
            </a:r>
          </a:p>
          <a:p>
            <a:pPr lvl="1"/>
            <a:r>
              <a:rPr lang="en-US" dirty="0"/>
              <a:t>Not good at putting it into practice</a:t>
            </a:r>
          </a:p>
        </p:txBody>
      </p:sp>
    </p:spTree>
    <p:extLst>
      <p:ext uri="{BB962C8B-B14F-4D97-AF65-F5344CB8AC3E}">
        <p14:creationId xmlns:p14="http://schemas.microsoft.com/office/powerpoint/2010/main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Philippians – unity, one-minded, full accord</a:t>
            </a:r>
          </a:p>
          <a:p>
            <a:pPr lvl="1"/>
            <a:r>
              <a:rPr lang="en-US" dirty="0"/>
              <a:t>Same in Ephesians</a:t>
            </a:r>
          </a:p>
          <a:p>
            <a:pPr lvl="1"/>
            <a:r>
              <a:rPr lang="en-US" dirty="0"/>
              <a:t>Jesus prayed we would be one (John 17:21)</a:t>
            </a:r>
          </a:p>
          <a:p>
            <a:pPr lvl="1"/>
            <a:r>
              <a:rPr lang="en-US" dirty="0"/>
              <a:t>Proves we are his children (John 13:35)</a:t>
            </a:r>
          </a:p>
          <a:p>
            <a:r>
              <a:rPr lang="en-US" dirty="0"/>
              <a:t>We do not see unity in the church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Unity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3" y="1300163"/>
            <a:ext cx="8662737" cy="4943476"/>
          </a:xfrm>
        </p:spPr>
        <p:txBody>
          <a:bodyPr>
            <a:normAutofit/>
          </a:bodyPr>
          <a:lstStyle/>
          <a:p>
            <a:r>
              <a:rPr lang="en-US" dirty="0"/>
              <a:t>Unity Matters</a:t>
            </a:r>
          </a:p>
          <a:p>
            <a:pPr lvl="1"/>
            <a:r>
              <a:rPr lang="en-US" dirty="0"/>
              <a:t>It’s Biblical</a:t>
            </a:r>
          </a:p>
          <a:p>
            <a:pPr lvl="1"/>
            <a:r>
              <a:rPr lang="en-US" dirty="0"/>
              <a:t>It makes churches strong – minister effectively</a:t>
            </a:r>
          </a:p>
          <a:p>
            <a:pPr lvl="1"/>
            <a:r>
              <a:rPr lang="en-US" dirty="0"/>
              <a:t>Need to speak with one voice</a:t>
            </a:r>
          </a:p>
          <a:p>
            <a:r>
              <a:rPr lang="en-US" dirty="0"/>
              <a:t>The principle of “kata </a:t>
            </a:r>
            <a:r>
              <a:rPr lang="en-US" dirty="0" err="1"/>
              <a:t>holis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“according to the whole”</a:t>
            </a:r>
          </a:p>
          <a:p>
            <a:pPr lvl="1"/>
            <a:r>
              <a:rPr lang="en-US" dirty="0"/>
              <a:t>Not for individual Christians to decide for themselves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92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Unity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3" y="1300163"/>
            <a:ext cx="8662737" cy="4943476"/>
          </a:xfrm>
        </p:spPr>
        <p:txBody>
          <a:bodyPr>
            <a:normAutofit/>
          </a:bodyPr>
          <a:lstStyle/>
          <a:p>
            <a:r>
              <a:rPr lang="en-US" dirty="0"/>
              <a:t>Reformation – need for renewal &amp; correction</a:t>
            </a:r>
          </a:p>
          <a:p>
            <a:pPr lvl="1"/>
            <a:r>
              <a:rPr lang="en-US" dirty="0"/>
              <a:t>Reformers were driven out</a:t>
            </a:r>
          </a:p>
          <a:p>
            <a:pPr lvl="1"/>
            <a:r>
              <a:rPr lang="en-US" dirty="0"/>
              <a:t>Luther “95 Theses” – 1518</a:t>
            </a:r>
          </a:p>
          <a:p>
            <a:pPr lvl="1"/>
            <a:r>
              <a:rPr lang="en-US" dirty="0"/>
              <a:t>Council of Trent – 1545-63.  Counter-reformation</a:t>
            </a:r>
          </a:p>
          <a:p>
            <a:pPr lvl="1"/>
            <a:r>
              <a:rPr lang="en-US" dirty="0"/>
              <a:t>Met in the 1520’s no Protestant church today (?)</a:t>
            </a:r>
          </a:p>
          <a:p>
            <a:r>
              <a:rPr lang="en-US" dirty="0"/>
              <a:t>We must strive for as much unity as possible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460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Maturity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 internally – stir up one another (Heb 10:24)</a:t>
            </a:r>
          </a:p>
          <a:p>
            <a:pPr lvl="1"/>
            <a:r>
              <a:rPr lang="en-US" dirty="0"/>
              <a:t>Leaders: equip the saints, build up the body (v 12)</a:t>
            </a:r>
          </a:p>
          <a:p>
            <a:r>
              <a:rPr lang="en-US" dirty="0"/>
              <a:t>Purpose: help everyone grow to maturity</a:t>
            </a:r>
          </a:p>
          <a:p>
            <a:pPr lvl="1"/>
            <a:r>
              <a:rPr lang="en-US" dirty="0"/>
              <a:t>Pastors &amp; Leaders – don’t do, equip others</a:t>
            </a:r>
          </a:p>
          <a:p>
            <a:pPr lvl="1"/>
            <a:r>
              <a:rPr lang="en-US" dirty="0"/>
              <a:t>Right knowledge leads to worship</a:t>
            </a:r>
          </a:p>
          <a:p>
            <a:pPr lvl="1"/>
            <a:r>
              <a:rPr lang="en-US" dirty="0"/>
              <a:t>Get doctrine right – affects how we live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971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257048"/>
          </a:xfrm>
        </p:spPr>
        <p:txBody>
          <a:bodyPr/>
          <a:lstStyle/>
          <a:p>
            <a:r>
              <a:rPr lang="en-US" dirty="0"/>
              <a:t>Our responsibility as we look at the world</a:t>
            </a:r>
          </a:p>
          <a:p>
            <a:pPr lvl="1"/>
            <a:r>
              <a:rPr lang="en-US" dirty="0"/>
              <a:t>We all know our responsibility for evangelism</a:t>
            </a:r>
          </a:p>
          <a:p>
            <a:pPr lvl="2"/>
            <a:r>
              <a:rPr lang="en-US" dirty="0"/>
              <a:t>More than words</a:t>
            </a:r>
          </a:p>
          <a:p>
            <a:pPr lvl="2"/>
            <a:r>
              <a:rPr lang="en-US" dirty="0"/>
              <a:t>Arguments will not win many souls</a:t>
            </a:r>
          </a:p>
          <a:p>
            <a:r>
              <a:rPr lang="en-US" dirty="0"/>
              <a:t>Transformed lifestyle &amp; openness about Jesus</a:t>
            </a:r>
          </a:p>
          <a:p>
            <a:pPr lvl="1"/>
            <a:r>
              <a:rPr lang="en-US" dirty="0"/>
              <a:t>See a different quality of life </a:t>
            </a:r>
          </a:p>
          <a:p>
            <a:pPr lvl="1"/>
            <a:r>
              <a:rPr lang="en-US" dirty="0"/>
              <a:t>aroma of Christ  (2 Cor 2:15)</a:t>
            </a:r>
          </a:p>
          <a:p>
            <a:pPr lvl="1"/>
            <a:r>
              <a:rPr lang="en-US" dirty="0"/>
              <a:t>We offer a lifestyle of great hope</a:t>
            </a:r>
          </a:p>
        </p:txBody>
      </p:sp>
    </p:spTree>
    <p:extLst>
      <p:ext uri="{BB962C8B-B14F-4D97-AF65-F5344CB8AC3E}">
        <p14:creationId xmlns:p14="http://schemas.microsoft.com/office/powerpoint/2010/main" val="943874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305174"/>
          </a:xfrm>
        </p:spPr>
        <p:txBody>
          <a:bodyPr/>
          <a:lstStyle/>
          <a:p>
            <a:r>
              <a:rPr lang="en-US" dirty="0"/>
              <a:t>Questions about your choices</a:t>
            </a:r>
          </a:p>
          <a:p>
            <a:pPr lvl="1"/>
            <a:r>
              <a:rPr lang="en-US" dirty="0"/>
              <a:t>What God wanted or what you wanted?</a:t>
            </a:r>
          </a:p>
          <a:p>
            <a:pPr lvl="1"/>
            <a:r>
              <a:rPr lang="en-US" dirty="0"/>
              <a:t>Point is not guilt</a:t>
            </a:r>
          </a:p>
          <a:p>
            <a:pPr lvl="1"/>
            <a:r>
              <a:rPr lang="en-US" dirty="0"/>
              <a:t>How much are we driven by what we want/like?</a:t>
            </a:r>
          </a:p>
          <a:p>
            <a:pPr lvl="1"/>
            <a:r>
              <a:rPr lang="en-US" dirty="0"/>
              <a:t>Make big decisions based on God’s will</a:t>
            </a:r>
          </a:p>
          <a:p>
            <a:pPr lvl="1"/>
            <a:r>
              <a:rPr lang="en-US" dirty="0"/>
              <a:t>Make all the little decisions by what we desire</a:t>
            </a:r>
          </a:p>
          <a:p>
            <a:pPr lvl="1"/>
            <a:r>
              <a:rPr lang="en-US" dirty="0"/>
              <a:t>Programmed by culture to do what we want</a:t>
            </a:r>
          </a:p>
          <a:p>
            <a:pPr lvl="1"/>
            <a:r>
              <a:rPr lang="en-US" dirty="0"/>
              <a:t>Behind much of the strife &amp; misunderstandings</a:t>
            </a:r>
          </a:p>
        </p:txBody>
      </p:sp>
    </p:spTree>
    <p:extLst>
      <p:ext uri="{BB962C8B-B14F-4D97-AF65-F5344CB8AC3E}">
        <p14:creationId xmlns:p14="http://schemas.microsoft.com/office/powerpoint/2010/main" val="3641578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Living It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00163"/>
            <a:ext cx="8515351" cy="5305174"/>
          </a:xfrm>
        </p:spPr>
        <p:txBody>
          <a:bodyPr/>
          <a:lstStyle/>
          <a:p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0831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358</Words>
  <Application>Microsoft Macintosh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AmsiProNarw-SemiBold</vt:lpstr>
      <vt:lpstr>Arial</vt:lpstr>
      <vt:lpstr>Calibri</vt:lpstr>
      <vt:lpstr>Merriweather Bold</vt:lpstr>
      <vt:lpstr>Wingdings</vt:lpstr>
      <vt:lpstr>Wingdings 2</vt:lpstr>
      <vt:lpstr>Office Theme</vt:lpstr>
      <vt:lpstr>Being Church</vt:lpstr>
      <vt:lpstr>Stunted Ecclesiology</vt:lpstr>
      <vt:lpstr>1. Unity</vt:lpstr>
      <vt:lpstr>1. Unity …</vt:lpstr>
      <vt:lpstr>1. Unity …</vt:lpstr>
      <vt:lpstr>2. Maturity</vt:lpstr>
      <vt:lpstr>3. Responsibility</vt:lpstr>
      <vt:lpstr>Living It</vt:lpstr>
      <vt:lpstr>Living It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Geoff Chapman</cp:lastModifiedBy>
  <cp:revision>37</cp:revision>
  <cp:lastPrinted>2020-02-09T17:35:56Z</cp:lastPrinted>
  <dcterms:created xsi:type="dcterms:W3CDTF">2019-09-06T23:49:06Z</dcterms:created>
  <dcterms:modified xsi:type="dcterms:W3CDTF">2020-02-09T17:36:43Z</dcterms:modified>
</cp:coreProperties>
</file>