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2"/>
  </p:notesMasterIdLst>
  <p:sldIdLst>
    <p:sldId id="256" r:id="rId2"/>
    <p:sldId id="283" r:id="rId3"/>
    <p:sldId id="299" r:id="rId4"/>
    <p:sldId id="300" r:id="rId5"/>
    <p:sldId id="301" r:id="rId6"/>
    <p:sldId id="302" r:id="rId7"/>
    <p:sldId id="303" r:id="rId8"/>
    <p:sldId id="309" r:id="rId9"/>
    <p:sldId id="307" r:id="rId10"/>
    <p:sldId id="310" r:id="rId11"/>
    <p:sldId id="311" r:id="rId12"/>
    <p:sldId id="312" r:id="rId13"/>
    <p:sldId id="313" r:id="rId14"/>
    <p:sldId id="308" r:id="rId15"/>
    <p:sldId id="287" r:id="rId16"/>
    <p:sldId id="288" r:id="rId17"/>
    <p:sldId id="317" r:id="rId18"/>
    <p:sldId id="316" r:id="rId19"/>
    <p:sldId id="315" r:id="rId20"/>
    <p:sldId id="314" r:id="rId21"/>
    <p:sldId id="289" r:id="rId22"/>
    <p:sldId id="319" r:id="rId23"/>
    <p:sldId id="291" r:id="rId24"/>
    <p:sldId id="290" r:id="rId25"/>
    <p:sldId id="318" r:id="rId26"/>
    <p:sldId id="293" r:id="rId27"/>
    <p:sldId id="292" r:id="rId28"/>
    <p:sldId id="262" r:id="rId29"/>
    <p:sldId id="294" r:id="rId30"/>
    <p:sldId id="320" r:id="rId31"/>
    <p:sldId id="321" r:id="rId32"/>
    <p:sldId id="295" r:id="rId33"/>
    <p:sldId id="322" r:id="rId34"/>
    <p:sldId id="277" r:id="rId35"/>
    <p:sldId id="296" r:id="rId36"/>
    <p:sldId id="297" r:id="rId37"/>
    <p:sldId id="298" r:id="rId38"/>
    <p:sldId id="323" r:id="rId39"/>
    <p:sldId id="324" r:id="rId40"/>
    <p:sldId id="325" r:id="rId41"/>
  </p:sldIdLst>
  <p:sldSz cx="9144000" cy="5143500" type="screen16x9"/>
  <p:notesSz cx="6858000" cy="9144000"/>
  <p:embeddedFontLst>
    <p:embeddedFont>
      <p:font typeface="Amatic SC" panose="020B0604020202020204" charset="-79"/>
      <p:regular r:id="rId43"/>
      <p:bold r:id="rId44"/>
    </p:embeddedFont>
    <p:embeddedFont>
      <p:font typeface="Caveat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F7EC4-D627-4D2E-9630-9F68AEAC608D}" v="148" dt="2019-02-28T22:46:37.854"/>
    <p1510:client id="{C0A25FF7-8D37-4766-B4F2-5B0AC533E170}" v="3" dt="2019-03-01T00:38:21.583"/>
  </p1510:revLst>
</p1510:revInfo>
</file>

<file path=ppt/tableStyles.xml><?xml version="1.0" encoding="utf-8"?>
<a:tblStyleLst xmlns:a="http://schemas.openxmlformats.org/drawingml/2006/main" def="{AA920A71-86F4-4B16-A405-46C709232447}">
  <a:tblStyle styleId="{AA920A71-86F4-4B16-A405-46C7092324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Elsdon" userId="769b8a0ef27da2b0" providerId="LiveId" clId="{DD4F7EC4-D627-4D2E-9630-9F68AEAC608D}"/>
    <pc:docChg chg="undo custSel addSld delSld modSld sldOrd">
      <pc:chgData name="Michael Elsdon" userId="769b8a0ef27da2b0" providerId="LiveId" clId="{DD4F7EC4-D627-4D2E-9630-9F68AEAC608D}" dt="2019-02-28T22:54:34.269" v="1612" actId="2696"/>
      <pc:docMkLst>
        <pc:docMk/>
      </pc:docMkLst>
      <pc:sldChg chg="addSp modSp">
        <pc:chgData name="Michael Elsdon" userId="769b8a0ef27da2b0" providerId="LiveId" clId="{DD4F7EC4-D627-4D2E-9630-9F68AEAC608D}" dt="2019-02-28T01:26:46.818" v="1057" actId="1076"/>
        <pc:sldMkLst>
          <pc:docMk/>
          <pc:sldMk cId="0" sldId="256"/>
        </pc:sldMkLst>
        <pc:spChg chg="add mod">
          <ac:chgData name="Michael Elsdon" userId="769b8a0ef27da2b0" providerId="LiveId" clId="{DD4F7EC4-D627-4D2E-9630-9F68AEAC608D}" dt="2019-02-28T01:26:46.818" v="1057" actId="1076"/>
          <ac:spMkLst>
            <pc:docMk/>
            <pc:sldMk cId="0" sldId="256"/>
            <ac:spMk id="3" creationId="{BE497119-A296-4FDE-A544-EFE251CC370D}"/>
          </ac:spMkLst>
        </pc:spChg>
        <pc:spChg chg="mod">
          <ac:chgData name="Michael Elsdon" userId="769b8a0ef27da2b0" providerId="LiveId" clId="{DD4F7EC4-D627-4D2E-9630-9F68AEAC608D}" dt="2019-02-28T00:23:10.294" v="74" actId="20577"/>
          <ac:spMkLst>
            <pc:docMk/>
            <pc:sldMk cId="0" sldId="256"/>
            <ac:spMk id="46" creationId="{00000000-0000-0000-0000-000000000000}"/>
          </ac:spMkLst>
        </pc:spChg>
      </pc:sldChg>
      <pc:sldChg chg="del">
        <pc:chgData name="Michael Elsdon" userId="769b8a0ef27da2b0" providerId="LiveId" clId="{DD4F7EC4-D627-4D2E-9630-9F68AEAC608D}" dt="2019-02-28T21:57:49.067" v="1130" actId="2696"/>
        <pc:sldMkLst>
          <pc:docMk/>
          <pc:sldMk cId="0" sldId="257"/>
        </pc:sldMkLst>
      </pc:sldChg>
      <pc:sldChg chg="del">
        <pc:chgData name="Michael Elsdon" userId="769b8a0ef27da2b0" providerId="LiveId" clId="{DD4F7EC4-D627-4D2E-9630-9F68AEAC608D}" dt="2019-02-28T21:57:49.179" v="1131" actId="2696"/>
        <pc:sldMkLst>
          <pc:docMk/>
          <pc:sldMk cId="0" sldId="258"/>
        </pc:sldMkLst>
      </pc:sldChg>
      <pc:sldChg chg="del">
        <pc:chgData name="Michael Elsdon" userId="769b8a0ef27da2b0" providerId="LiveId" clId="{DD4F7EC4-D627-4D2E-9630-9F68AEAC608D}" dt="2019-02-28T21:57:49.220" v="1132" actId="2696"/>
        <pc:sldMkLst>
          <pc:docMk/>
          <pc:sldMk cId="0" sldId="259"/>
        </pc:sldMkLst>
      </pc:sldChg>
      <pc:sldChg chg="del">
        <pc:chgData name="Michael Elsdon" userId="769b8a0ef27da2b0" providerId="LiveId" clId="{DD4F7EC4-D627-4D2E-9630-9F68AEAC608D}" dt="2019-02-28T21:57:49.300" v="1133" actId="2696"/>
        <pc:sldMkLst>
          <pc:docMk/>
          <pc:sldMk cId="0" sldId="260"/>
        </pc:sldMkLst>
      </pc:sldChg>
      <pc:sldChg chg="del">
        <pc:chgData name="Michael Elsdon" userId="769b8a0ef27da2b0" providerId="LiveId" clId="{DD4F7EC4-D627-4D2E-9630-9F68AEAC608D}" dt="2019-02-28T21:57:49.497" v="1135" actId="2696"/>
        <pc:sldMkLst>
          <pc:docMk/>
          <pc:sldMk cId="0" sldId="261"/>
        </pc:sldMkLst>
      </pc:sldChg>
      <pc:sldChg chg="del">
        <pc:chgData name="Michael Elsdon" userId="769b8a0ef27da2b0" providerId="LiveId" clId="{DD4F7EC4-D627-4D2E-9630-9F68AEAC608D}" dt="2019-02-28T21:57:49.818" v="1136" actId="2696"/>
        <pc:sldMkLst>
          <pc:docMk/>
          <pc:sldMk cId="0" sldId="263"/>
        </pc:sldMkLst>
      </pc:sldChg>
      <pc:sldChg chg="del">
        <pc:chgData name="Michael Elsdon" userId="769b8a0ef27da2b0" providerId="LiveId" clId="{DD4F7EC4-D627-4D2E-9630-9F68AEAC608D}" dt="2019-02-28T21:57:50.029" v="1137" actId="2696"/>
        <pc:sldMkLst>
          <pc:docMk/>
          <pc:sldMk cId="0" sldId="264"/>
        </pc:sldMkLst>
      </pc:sldChg>
      <pc:sldChg chg="del">
        <pc:chgData name="Michael Elsdon" userId="769b8a0ef27da2b0" providerId="LiveId" clId="{DD4F7EC4-D627-4D2E-9630-9F68AEAC608D}" dt="2019-02-28T21:57:30.640" v="1113" actId="2696"/>
        <pc:sldMkLst>
          <pc:docMk/>
          <pc:sldMk cId="0" sldId="265"/>
        </pc:sldMkLst>
      </pc:sldChg>
      <pc:sldChg chg="del">
        <pc:chgData name="Michael Elsdon" userId="769b8a0ef27da2b0" providerId="LiveId" clId="{DD4F7EC4-D627-4D2E-9630-9F68AEAC608D}" dt="2019-02-28T21:57:30.646" v="1114" actId="2696"/>
        <pc:sldMkLst>
          <pc:docMk/>
          <pc:sldMk cId="0" sldId="266"/>
        </pc:sldMkLst>
      </pc:sldChg>
      <pc:sldChg chg="del">
        <pc:chgData name="Michael Elsdon" userId="769b8a0ef27da2b0" providerId="LiveId" clId="{DD4F7EC4-D627-4D2E-9630-9F68AEAC608D}" dt="2019-02-28T21:57:30.652" v="1115" actId="2696"/>
        <pc:sldMkLst>
          <pc:docMk/>
          <pc:sldMk cId="0" sldId="267"/>
        </pc:sldMkLst>
      </pc:sldChg>
      <pc:sldChg chg="del">
        <pc:chgData name="Michael Elsdon" userId="769b8a0ef27da2b0" providerId="LiveId" clId="{DD4F7EC4-D627-4D2E-9630-9F68AEAC608D}" dt="2019-02-28T21:57:30.660" v="1116" actId="2696"/>
        <pc:sldMkLst>
          <pc:docMk/>
          <pc:sldMk cId="0" sldId="268"/>
        </pc:sldMkLst>
      </pc:sldChg>
      <pc:sldChg chg="del">
        <pc:chgData name="Michael Elsdon" userId="769b8a0ef27da2b0" providerId="LiveId" clId="{DD4F7EC4-D627-4D2E-9630-9F68AEAC608D}" dt="2019-02-28T21:57:30.688" v="1117" actId="2696"/>
        <pc:sldMkLst>
          <pc:docMk/>
          <pc:sldMk cId="0" sldId="269"/>
        </pc:sldMkLst>
      </pc:sldChg>
      <pc:sldChg chg="del">
        <pc:chgData name="Michael Elsdon" userId="769b8a0ef27da2b0" providerId="LiveId" clId="{DD4F7EC4-D627-4D2E-9630-9F68AEAC608D}" dt="2019-02-28T21:57:30.694" v="1118" actId="2696"/>
        <pc:sldMkLst>
          <pc:docMk/>
          <pc:sldMk cId="0" sldId="270"/>
        </pc:sldMkLst>
      </pc:sldChg>
      <pc:sldChg chg="del">
        <pc:chgData name="Michael Elsdon" userId="769b8a0ef27da2b0" providerId="LiveId" clId="{DD4F7EC4-D627-4D2E-9630-9F68AEAC608D}" dt="2019-02-28T21:57:30.700" v="1119" actId="2696"/>
        <pc:sldMkLst>
          <pc:docMk/>
          <pc:sldMk cId="0" sldId="271"/>
        </pc:sldMkLst>
      </pc:sldChg>
      <pc:sldChg chg="del">
        <pc:chgData name="Michael Elsdon" userId="769b8a0ef27da2b0" providerId="LiveId" clId="{DD4F7EC4-D627-4D2E-9630-9F68AEAC608D}" dt="2019-02-28T21:57:30.707" v="1120" actId="2696"/>
        <pc:sldMkLst>
          <pc:docMk/>
          <pc:sldMk cId="0" sldId="272"/>
        </pc:sldMkLst>
      </pc:sldChg>
      <pc:sldChg chg="del">
        <pc:chgData name="Michael Elsdon" userId="769b8a0ef27da2b0" providerId="LiveId" clId="{DD4F7EC4-D627-4D2E-9630-9F68AEAC608D}" dt="2019-02-28T21:57:30.729" v="1121" actId="2696"/>
        <pc:sldMkLst>
          <pc:docMk/>
          <pc:sldMk cId="0" sldId="273"/>
        </pc:sldMkLst>
      </pc:sldChg>
      <pc:sldChg chg="del">
        <pc:chgData name="Michael Elsdon" userId="769b8a0ef27da2b0" providerId="LiveId" clId="{DD4F7EC4-D627-4D2E-9630-9F68AEAC608D}" dt="2019-02-28T21:57:30.735" v="1122" actId="2696"/>
        <pc:sldMkLst>
          <pc:docMk/>
          <pc:sldMk cId="0" sldId="274"/>
        </pc:sldMkLst>
      </pc:sldChg>
      <pc:sldChg chg="del">
        <pc:chgData name="Michael Elsdon" userId="769b8a0ef27da2b0" providerId="LiveId" clId="{DD4F7EC4-D627-4D2E-9630-9F68AEAC608D}" dt="2019-02-28T21:57:30.744" v="1124" actId="2696"/>
        <pc:sldMkLst>
          <pc:docMk/>
          <pc:sldMk cId="0" sldId="275"/>
        </pc:sldMkLst>
      </pc:sldChg>
      <pc:sldChg chg="del">
        <pc:chgData name="Michael Elsdon" userId="769b8a0ef27da2b0" providerId="LiveId" clId="{DD4F7EC4-D627-4D2E-9630-9F68AEAC608D}" dt="2019-02-28T21:57:30.751" v="1125" actId="2696"/>
        <pc:sldMkLst>
          <pc:docMk/>
          <pc:sldMk cId="0" sldId="276"/>
        </pc:sldMkLst>
      </pc:sldChg>
      <pc:sldChg chg="addSp delSp modSp ord">
        <pc:chgData name="Michael Elsdon" userId="769b8a0ef27da2b0" providerId="LiveId" clId="{DD4F7EC4-D627-4D2E-9630-9F68AEAC608D}" dt="2019-02-28T01:14:56.556" v="905" actId="14100"/>
        <pc:sldMkLst>
          <pc:docMk/>
          <pc:sldMk cId="0" sldId="277"/>
        </pc:sldMkLst>
        <pc:spChg chg="add del mod">
          <ac:chgData name="Michael Elsdon" userId="769b8a0ef27da2b0" providerId="LiveId" clId="{DD4F7EC4-D627-4D2E-9630-9F68AEAC608D}" dt="2019-02-28T01:06:41.114" v="830"/>
          <ac:spMkLst>
            <pc:docMk/>
            <pc:sldMk cId="0" sldId="277"/>
            <ac:spMk id="7" creationId="{70D0226D-0A6A-42C8-B328-EC95198782FC}"/>
          </ac:spMkLst>
        </pc:spChg>
        <pc:spChg chg="add mod">
          <ac:chgData name="Michael Elsdon" userId="769b8a0ef27da2b0" providerId="LiveId" clId="{DD4F7EC4-D627-4D2E-9630-9F68AEAC608D}" dt="2019-02-28T01:06:40.414" v="828" actId="1076"/>
          <ac:spMkLst>
            <pc:docMk/>
            <pc:sldMk cId="0" sldId="277"/>
            <ac:spMk id="8" creationId="{889234E7-74DD-43E3-9DC2-D5DF9C860BEB}"/>
          </ac:spMkLst>
        </pc:spChg>
        <pc:spChg chg="mod">
          <ac:chgData name="Michael Elsdon" userId="769b8a0ef27da2b0" providerId="LiveId" clId="{DD4F7EC4-D627-4D2E-9630-9F68AEAC608D}" dt="2019-02-28T01:00:29.509" v="755" actId="1076"/>
          <ac:spMkLst>
            <pc:docMk/>
            <pc:sldMk cId="0" sldId="277"/>
            <ac:spMk id="254" creationId="{00000000-0000-0000-0000-000000000000}"/>
          </ac:spMkLst>
        </pc:spChg>
        <pc:picChg chg="add mod">
          <ac:chgData name="Michael Elsdon" userId="769b8a0ef27da2b0" providerId="LiveId" clId="{DD4F7EC4-D627-4D2E-9630-9F68AEAC608D}" dt="2019-02-28T01:13:17.063" v="902" actId="14100"/>
          <ac:picMkLst>
            <pc:docMk/>
            <pc:sldMk cId="0" sldId="277"/>
            <ac:picMk id="3" creationId="{F71712C5-BC42-4F02-8F0A-2CE2BD97456F}"/>
          </ac:picMkLst>
        </pc:picChg>
        <pc:picChg chg="add mod">
          <ac:chgData name="Michael Elsdon" userId="769b8a0ef27da2b0" providerId="LiveId" clId="{DD4F7EC4-D627-4D2E-9630-9F68AEAC608D}" dt="2019-02-28T01:05:32.769" v="779" actId="14100"/>
          <ac:picMkLst>
            <pc:docMk/>
            <pc:sldMk cId="0" sldId="277"/>
            <ac:picMk id="4" creationId="{EDB9730E-F4DE-4B82-A69B-852EE37D3E3B}"/>
          </ac:picMkLst>
        </pc:picChg>
        <pc:picChg chg="add mod">
          <ac:chgData name="Michael Elsdon" userId="769b8a0ef27da2b0" providerId="LiveId" clId="{DD4F7EC4-D627-4D2E-9630-9F68AEAC608D}" dt="2019-02-28T01:14:56.556" v="905" actId="14100"/>
          <ac:picMkLst>
            <pc:docMk/>
            <pc:sldMk cId="0" sldId="277"/>
            <ac:picMk id="6" creationId="{47AE9C46-0BBF-4DFE-92A7-9491C4727233}"/>
          </ac:picMkLst>
        </pc:picChg>
      </pc:sldChg>
      <pc:sldChg chg="del">
        <pc:chgData name="Michael Elsdon" userId="769b8a0ef27da2b0" providerId="LiveId" clId="{DD4F7EC4-D627-4D2E-9630-9F68AEAC608D}" dt="2019-02-28T21:57:30.758" v="1126" actId="2696"/>
        <pc:sldMkLst>
          <pc:docMk/>
          <pc:sldMk cId="0" sldId="278"/>
        </pc:sldMkLst>
      </pc:sldChg>
      <pc:sldChg chg="del">
        <pc:chgData name="Michael Elsdon" userId="769b8a0ef27da2b0" providerId="LiveId" clId="{DD4F7EC4-D627-4D2E-9630-9F68AEAC608D}" dt="2019-02-28T21:57:30.764" v="1127" actId="2696"/>
        <pc:sldMkLst>
          <pc:docMk/>
          <pc:sldMk cId="0" sldId="279"/>
        </pc:sldMkLst>
      </pc:sldChg>
      <pc:sldChg chg="del">
        <pc:chgData name="Michael Elsdon" userId="769b8a0ef27da2b0" providerId="LiveId" clId="{DD4F7EC4-D627-4D2E-9630-9F68AEAC608D}" dt="2019-02-28T21:57:30.769" v="1128" actId="2696"/>
        <pc:sldMkLst>
          <pc:docMk/>
          <pc:sldMk cId="0" sldId="280"/>
        </pc:sldMkLst>
      </pc:sldChg>
      <pc:sldChg chg="del">
        <pc:chgData name="Michael Elsdon" userId="769b8a0ef27da2b0" providerId="LiveId" clId="{DD4F7EC4-D627-4D2E-9630-9F68AEAC608D}" dt="2019-02-28T21:57:31.303" v="1129" actId="2696"/>
        <pc:sldMkLst>
          <pc:docMk/>
          <pc:sldMk cId="0" sldId="281"/>
        </pc:sldMkLst>
      </pc:sldChg>
      <pc:sldChg chg="del">
        <pc:chgData name="Michael Elsdon" userId="769b8a0ef27da2b0" providerId="LiveId" clId="{DD4F7EC4-D627-4D2E-9630-9F68AEAC608D}" dt="2019-02-28T21:57:30.633" v="1112" actId="2696"/>
        <pc:sldMkLst>
          <pc:docMk/>
          <pc:sldMk cId="0" sldId="282"/>
        </pc:sldMkLst>
      </pc:sldChg>
      <pc:sldChg chg="addSp delSp modSp">
        <pc:chgData name="Michael Elsdon" userId="769b8a0ef27da2b0" providerId="LiveId" clId="{DD4F7EC4-D627-4D2E-9630-9F68AEAC608D}" dt="2019-02-28T22:05:42.482" v="1253"/>
        <pc:sldMkLst>
          <pc:docMk/>
          <pc:sldMk cId="579426606" sldId="283"/>
        </pc:sldMkLst>
        <pc:spChg chg="add del">
          <ac:chgData name="Michael Elsdon" userId="769b8a0ef27da2b0" providerId="LiveId" clId="{DD4F7EC4-D627-4D2E-9630-9F68AEAC608D}" dt="2019-02-28T22:05:42.482" v="1253"/>
          <ac:spMkLst>
            <pc:docMk/>
            <pc:sldMk cId="579426606" sldId="283"/>
            <ac:spMk id="4" creationId="{C15E9045-4A84-466A-8ED4-A04B75487068}"/>
          </ac:spMkLst>
        </pc:spChg>
        <pc:spChg chg="mod">
          <ac:chgData name="Michael Elsdon" userId="769b8a0ef27da2b0" providerId="LiveId" clId="{DD4F7EC4-D627-4D2E-9630-9F68AEAC608D}" dt="2019-02-28T00:27:33.639" v="87" actId="1035"/>
          <ac:spMkLst>
            <pc:docMk/>
            <pc:sldMk cId="579426606" sldId="283"/>
            <ac:spMk id="81" creationId="{00000000-0000-0000-0000-000000000000}"/>
          </ac:spMkLst>
        </pc:spChg>
      </pc:sldChg>
      <pc:sldChg chg="addSp delSp modSp del ord">
        <pc:chgData name="Michael Elsdon" userId="769b8a0ef27da2b0" providerId="LiveId" clId="{DD4F7EC4-D627-4D2E-9630-9F68AEAC608D}" dt="2019-02-28T22:54:34.269" v="1612" actId="2696"/>
        <pc:sldMkLst>
          <pc:docMk/>
          <pc:sldMk cId="4100797003" sldId="284"/>
        </pc:sldMkLst>
        <pc:spChg chg="del">
          <ac:chgData name="Michael Elsdon" userId="769b8a0ef27da2b0" providerId="LiveId" clId="{DD4F7EC4-D627-4D2E-9630-9F68AEAC608D}" dt="2019-02-28T00:57:32.798" v="743" actId="478"/>
          <ac:spMkLst>
            <pc:docMk/>
            <pc:sldMk cId="4100797003" sldId="284"/>
            <ac:spMk id="2" creationId="{CCE1BCFB-31B5-4BD5-BC50-F94302A7B79C}"/>
          </ac:spMkLst>
        </pc:spChg>
        <pc:spChg chg="add del mod">
          <ac:chgData name="Michael Elsdon" userId="769b8a0ef27da2b0" providerId="LiveId" clId="{DD4F7EC4-D627-4D2E-9630-9F68AEAC608D}" dt="2019-02-28T01:26:28.996" v="1042"/>
          <ac:spMkLst>
            <pc:docMk/>
            <pc:sldMk cId="4100797003" sldId="284"/>
            <ac:spMk id="4" creationId="{D43F2DB1-E376-44EF-81D1-986C193B57A7}"/>
          </ac:spMkLst>
        </pc:spChg>
        <pc:picChg chg="add del mod">
          <ac:chgData name="Michael Elsdon" userId="769b8a0ef27da2b0" providerId="LiveId" clId="{DD4F7EC4-D627-4D2E-9630-9F68AEAC608D}" dt="2019-02-28T21:56:45.038" v="1110" actId="478"/>
          <ac:picMkLst>
            <pc:docMk/>
            <pc:sldMk cId="4100797003" sldId="284"/>
            <ac:picMk id="4" creationId="{29884819-06B4-496A-866F-FFC7A5BADB06}"/>
          </ac:picMkLst>
        </pc:picChg>
        <pc:picChg chg="add mod">
          <ac:chgData name="Michael Elsdon" userId="769b8a0ef27da2b0" providerId="LiveId" clId="{DD4F7EC4-D627-4D2E-9630-9F68AEAC608D}" dt="2019-02-28T21:56:48.259" v="1111" actId="1076"/>
          <ac:picMkLst>
            <pc:docMk/>
            <pc:sldMk cId="4100797003" sldId="284"/>
            <ac:picMk id="6" creationId="{9AC7FB02-D09D-4DE6-9A02-FD24A88D6EB5}"/>
          </ac:picMkLst>
        </pc:picChg>
      </pc:sldChg>
      <pc:sldChg chg="addSp modSp del">
        <pc:chgData name="Michael Elsdon" userId="769b8a0ef27da2b0" providerId="LiveId" clId="{DD4F7EC4-D627-4D2E-9630-9F68AEAC608D}" dt="2019-02-28T22:14:49.231" v="1325" actId="2696"/>
        <pc:sldMkLst>
          <pc:docMk/>
          <pc:sldMk cId="1702477845" sldId="285"/>
        </pc:sldMkLst>
        <pc:spChg chg="mod">
          <ac:chgData name="Michael Elsdon" userId="769b8a0ef27da2b0" providerId="LiveId" clId="{DD4F7EC4-D627-4D2E-9630-9F68AEAC608D}" dt="2019-02-28T22:14:07.229" v="1320" actId="6549"/>
          <ac:spMkLst>
            <pc:docMk/>
            <pc:sldMk cId="1702477845" sldId="285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4:04.088" v="1319" actId="6549"/>
          <ac:spMkLst>
            <pc:docMk/>
            <pc:sldMk cId="1702477845" sldId="285"/>
            <ac:spMk id="4" creationId="{4F5C8C61-4F1F-4B0E-9221-3B3E400A6C45}"/>
          </ac:spMkLst>
        </pc:spChg>
        <pc:spChg chg="add">
          <ac:chgData name="Michael Elsdon" userId="769b8a0ef27da2b0" providerId="LiveId" clId="{DD4F7EC4-D627-4D2E-9630-9F68AEAC608D}" dt="2019-02-28T22:05:44.922" v="1254"/>
          <ac:spMkLst>
            <pc:docMk/>
            <pc:sldMk cId="1702477845" sldId="285"/>
            <ac:spMk id="6" creationId="{83AB20EA-0781-414E-82CC-93FBE3D2A482}"/>
          </ac:spMkLst>
        </pc:spChg>
      </pc:sldChg>
      <pc:sldChg chg="del">
        <pc:chgData name="Michael Elsdon" userId="769b8a0ef27da2b0" providerId="LiveId" clId="{DD4F7EC4-D627-4D2E-9630-9F68AEAC608D}" dt="2019-02-28T00:27:52.888" v="88" actId="2696"/>
        <pc:sldMkLst>
          <pc:docMk/>
          <pc:sldMk cId="1331583067" sldId="286"/>
        </pc:sldMkLst>
      </pc:sldChg>
      <pc:sldChg chg="addSp delSp modSp ord">
        <pc:chgData name="Michael Elsdon" userId="769b8a0ef27da2b0" providerId="LiveId" clId="{DD4F7EC4-D627-4D2E-9630-9F68AEAC608D}" dt="2019-02-28T01:46:32.868" v="1099" actId="1076"/>
        <pc:sldMkLst>
          <pc:docMk/>
          <pc:sldMk cId="1776927916" sldId="287"/>
        </pc:sldMkLst>
        <pc:spChg chg="add mod">
          <ac:chgData name="Michael Elsdon" userId="769b8a0ef27da2b0" providerId="LiveId" clId="{DD4F7EC4-D627-4D2E-9630-9F68AEAC608D}" dt="2019-02-28T01:45:51.019" v="1096" actId="1076"/>
          <ac:spMkLst>
            <pc:docMk/>
            <pc:sldMk cId="1776927916" sldId="287"/>
            <ac:spMk id="6" creationId="{1FACF1B7-39AB-4670-A369-AEFDAD0F2081}"/>
          </ac:spMkLst>
        </pc:spChg>
        <pc:spChg chg="add mod">
          <ac:chgData name="Michael Elsdon" userId="769b8a0ef27da2b0" providerId="LiveId" clId="{DD4F7EC4-D627-4D2E-9630-9F68AEAC608D}" dt="2019-02-28T01:46:29.916" v="1098" actId="1076"/>
          <ac:spMkLst>
            <pc:docMk/>
            <pc:sldMk cId="1776927916" sldId="287"/>
            <ac:spMk id="7" creationId="{BCDD664C-30AD-47C7-9737-DFF2C9433068}"/>
          </ac:spMkLst>
        </pc:spChg>
        <pc:spChg chg="add mod">
          <ac:chgData name="Michael Elsdon" userId="769b8a0ef27da2b0" providerId="LiveId" clId="{DD4F7EC4-D627-4D2E-9630-9F68AEAC608D}" dt="2019-02-28T01:45:48.113" v="1095" actId="14100"/>
          <ac:spMkLst>
            <pc:docMk/>
            <pc:sldMk cId="1776927916" sldId="287"/>
            <ac:spMk id="8" creationId="{554FF111-6BDE-4DE4-93B2-64439FAE5695}"/>
          </ac:spMkLst>
        </pc:spChg>
        <pc:spChg chg="del">
          <ac:chgData name="Michael Elsdon" userId="769b8a0ef27da2b0" providerId="LiveId" clId="{DD4F7EC4-D627-4D2E-9630-9F68AEAC608D}" dt="2019-02-28T01:27:47.762" v="1058" actId="478"/>
          <ac:spMkLst>
            <pc:docMk/>
            <pc:sldMk cId="1776927916" sldId="287"/>
            <ac:spMk id="156" creationId="{00000000-0000-0000-0000-000000000000}"/>
          </ac:spMkLst>
        </pc:spChg>
        <pc:spChg chg="del mod">
          <ac:chgData name="Michael Elsdon" userId="769b8a0ef27da2b0" providerId="LiveId" clId="{DD4F7EC4-D627-4D2E-9630-9F68AEAC608D}" dt="2019-02-28T01:28:35.150" v="1075" actId="478"/>
          <ac:spMkLst>
            <pc:docMk/>
            <pc:sldMk cId="1776927916" sldId="287"/>
            <ac:spMk id="157" creationId="{00000000-0000-0000-0000-000000000000}"/>
          </ac:spMkLst>
        </pc:spChg>
        <pc:spChg chg="del">
          <ac:chgData name="Michael Elsdon" userId="769b8a0ef27da2b0" providerId="LiveId" clId="{DD4F7EC4-D627-4D2E-9630-9F68AEAC608D}" dt="2019-02-28T01:28:02.194" v="1066" actId="478"/>
          <ac:spMkLst>
            <pc:docMk/>
            <pc:sldMk cId="1776927916" sldId="287"/>
            <ac:spMk id="162" creationId="{00000000-0000-0000-0000-000000000000}"/>
          </ac:spMkLst>
        </pc:spChg>
        <pc:picChg chg="add mod ord">
          <ac:chgData name="Michael Elsdon" userId="769b8a0ef27da2b0" providerId="LiveId" clId="{DD4F7EC4-D627-4D2E-9630-9F68AEAC608D}" dt="2019-02-28T01:46:32.868" v="1099" actId="1076"/>
          <ac:picMkLst>
            <pc:docMk/>
            <pc:sldMk cId="1776927916" sldId="287"/>
            <ac:picMk id="3" creationId="{BCF07E55-4C9B-4D6F-8340-2968796B16F7}"/>
          </ac:picMkLst>
        </pc:picChg>
      </pc:sldChg>
      <pc:sldChg chg="modSp modAnim">
        <pc:chgData name="Michael Elsdon" userId="769b8a0ef27da2b0" providerId="LiveId" clId="{DD4F7EC4-D627-4D2E-9630-9F68AEAC608D}" dt="2019-02-28T22:18:08.603" v="1436" actId="20577"/>
        <pc:sldMkLst>
          <pc:docMk/>
          <pc:sldMk cId="3477868089" sldId="288"/>
        </pc:sldMkLst>
        <pc:spChg chg="mod">
          <ac:chgData name="Michael Elsdon" userId="769b8a0ef27da2b0" providerId="LiveId" clId="{DD4F7EC4-D627-4D2E-9630-9F68AEAC608D}" dt="2019-02-28T22:18:08.603" v="1436" actId="20577"/>
          <ac:spMkLst>
            <pc:docMk/>
            <pc:sldMk cId="3477868089" sldId="288"/>
            <ac:spMk id="3" creationId="{232DE7A6-8257-41F8-B235-A17FDB3626A6}"/>
          </ac:spMkLst>
        </pc:spChg>
      </pc:sldChg>
      <pc:sldChg chg="addSp delSp modSp">
        <pc:chgData name="Michael Elsdon" userId="769b8a0ef27da2b0" providerId="LiveId" clId="{DD4F7EC4-D627-4D2E-9630-9F68AEAC608D}" dt="2019-02-28T22:35:37.870" v="1529" actId="20577"/>
        <pc:sldMkLst>
          <pc:docMk/>
          <pc:sldMk cId="28136016" sldId="289"/>
        </pc:sldMkLst>
        <pc:spChg chg="del">
          <ac:chgData name="Michael Elsdon" userId="769b8a0ef27da2b0" providerId="LiveId" clId="{DD4F7EC4-D627-4D2E-9630-9F68AEAC608D}" dt="2019-02-28T00:29:43.798" v="135" actId="478"/>
          <ac:spMkLst>
            <pc:docMk/>
            <pc:sldMk cId="28136016" sldId="289"/>
            <ac:spMk id="2" creationId="{92AC6B3A-4868-43ED-AF68-59948F7A0069}"/>
          </ac:spMkLst>
        </pc:spChg>
        <pc:spChg chg="mod">
          <ac:chgData name="Michael Elsdon" userId="769b8a0ef27da2b0" providerId="LiveId" clId="{DD4F7EC4-D627-4D2E-9630-9F68AEAC608D}" dt="2019-02-28T22:35:37.870" v="1529" actId="20577"/>
          <ac:spMkLst>
            <pc:docMk/>
            <pc:sldMk cId="28136016" sldId="289"/>
            <ac:spMk id="3" creationId="{AA65A26C-AC9A-438E-85D8-2708D69EB2C5}"/>
          </ac:spMkLst>
        </pc:spChg>
        <pc:picChg chg="add mod">
          <ac:chgData name="Michael Elsdon" userId="769b8a0ef27da2b0" providerId="LiveId" clId="{DD4F7EC4-D627-4D2E-9630-9F68AEAC608D}" dt="2019-02-28T00:45:00.266" v="263" actId="1076"/>
          <ac:picMkLst>
            <pc:docMk/>
            <pc:sldMk cId="28136016" sldId="289"/>
            <ac:picMk id="6" creationId="{A485A073-0CC5-4B09-A362-DC0661DA9915}"/>
          </ac:picMkLst>
        </pc:picChg>
        <pc:picChg chg="del">
          <ac:chgData name="Michael Elsdon" userId="769b8a0ef27da2b0" providerId="LiveId" clId="{DD4F7EC4-D627-4D2E-9630-9F68AEAC608D}" dt="2019-02-25T18:26:07.525" v="0" actId="478"/>
          <ac:picMkLst>
            <pc:docMk/>
            <pc:sldMk cId="28136016" sldId="289"/>
            <ac:picMk id="8" creationId="{240724DF-BEF2-4186-8270-2047BCDB5CC6}"/>
          </ac:picMkLst>
        </pc:picChg>
        <pc:picChg chg="add del mod">
          <ac:chgData name="Michael Elsdon" userId="769b8a0ef27da2b0" providerId="LiveId" clId="{DD4F7EC4-D627-4D2E-9630-9F68AEAC608D}" dt="2019-02-25T18:26:28.610" v="12" actId="478"/>
          <ac:picMkLst>
            <pc:docMk/>
            <pc:sldMk cId="28136016" sldId="289"/>
            <ac:picMk id="10" creationId="{CDEC7408-76AD-43A6-ACFE-7C0498B941D6}"/>
          </ac:picMkLst>
        </pc:picChg>
        <pc:picChg chg="add del mod">
          <ac:chgData name="Michael Elsdon" userId="769b8a0ef27da2b0" providerId="LiveId" clId="{DD4F7EC4-D627-4D2E-9630-9F68AEAC608D}" dt="2019-02-25T18:26:27.530" v="11" actId="478"/>
          <ac:picMkLst>
            <pc:docMk/>
            <pc:sldMk cId="28136016" sldId="289"/>
            <ac:picMk id="12" creationId="{2C585442-85BA-4DD1-A931-AD116BB2DEB1}"/>
          </ac:picMkLst>
        </pc:picChg>
        <pc:picChg chg="add del mod">
          <ac:chgData name="Michael Elsdon" userId="769b8a0ef27da2b0" providerId="LiveId" clId="{DD4F7EC4-D627-4D2E-9630-9F68AEAC608D}" dt="2019-02-25T18:26:29.282" v="13" actId="478"/>
          <ac:picMkLst>
            <pc:docMk/>
            <pc:sldMk cId="28136016" sldId="289"/>
            <ac:picMk id="14" creationId="{26241554-F33D-46F1-ABEB-5D186AA684F4}"/>
          </ac:picMkLst>
        </pc:picChg>
        <pc:picChg chg="add del mod">
          <ac:chgData name="Michael Elsdon" userId="769b8a0ef27da2b0" providerId="LiveId" clId="{DD4F7EC4-D627-4D2E-9630-9F68AEAC608D}" dt="2019-02-25T18:27:39.458" v="18" actId="478"/>
          <ac:picMkLst>
            <pc:docMk/>
            <pc:sldMk cId="28136016" sldId="289"/>
            <ac:picMk id="16" creationId="{D0F19AA7-E721-47C6-B8C4-5F455C4DF646}"/>
          </ac:picMkLst>
        </pc:picChg>
        <pc:picChg chg="add del mod">
          <ac:chgData name="Michael Elsdon" userId="769b8a0ef27da2b0" providerId="LiveId" clId="{DD4F7EC4-D627-4D2E-9630-9F68AEAC608D}" dt="2019-02-28T00:44:34.907" v="258" actId="478"/>
          <ac:picMkLst>
            <pc:docMk/>
            <pc:sldMk cId="28136016" sldId="289"/>
            <ac:picMk id="18" creationId="{E06BEA12-07F7-4046-9145-0F530CDC2134}"/>
          </ac:picMkLst>
        </pc:picChg>
      </pc:sldChg>
      <pc:sldChg chg="addSp delSp modSp add ord">
        <pc:chgData name="Michael Elsdon" userId="769b8a0ef27da2b0" providerId="LiveId" clId="{DD4F7EC4-D627-4D2E-9630-9F68AEAC608D}" dt="2019-02-28T22:26:20.407" v="1496" actId="6549"/>
        <pc:sldMkLst>
          <pc:docMk/>
          <pc:sldMk cId="1253578570" sldId="290"/>
        </pc:sldMkLst>
        <pc:spChg chg="add mod">
          <ac:chgData name="Michael Elsdon" userId="769b8a0ef27da2b0" providerId="LiveId" clId="{DD4F7EC4-D627-4D2E-9630-9F68AEAC608D}" dt="2019-02-28T00:34:07.910" v="180" actId="20577"/>
          <ac:spMkLst>
            <pc:docMk/>
            <pc:sldMk cId="1253578570" sldId="290"/>
            <ac:spMk id="2" creationId="{C27BDF76-1DFD-4581-B102-B85C3E05DD05}"/>
          </ac:spMkLst>
        </pc:spChg>
        <pc:spChg chg="add mod">
          <ac:chgData name="Michael Elsdon" userId="769b8a0ef27da2b0" providerId="LiveId" clId="{DD4F7EC4-D627-4D2E-9630-9F68AEAC608D}" dt="2019-02-28T22:26:20.407" v="1496" actId="6549"/>
          <ac:spMkLst>
            <pc:docMk/>
            <pc:sldMk cId="1253578570" sldId="290"/>
            <ac:spMk id="3" creationId="{F67CCCE2-4D27-417C-BAD7-DC2EDB4C67BB}"/>
          </ac:spMkLst>
        </pc:spChg>
        <pc:spChg chg="add mod">
          <ac:chgData name="Michael Elsdon" userId="769b8a0ef27da2b0" providerId="LiveId" clId="{DD4F7EC4-D627-4D2E-9630-9F68AEAC608D}" dt="2019-02-25T18:45:39.753" v="55" actId="478"/>
          <ac:spMkLst>
            <pc:docMk/>
            <pc:sldMk cId="1253578570" sldId="290"/>
            <ac:spMk id="5" creationId="{D695044A-C172-4711-AE88-24E2CB7444F1}"/>
          </ac:spMkLst>
        </pc:spChg>
        <pc:spChg chg="del mod">
          <ac:chgData name="Michael Elsdon" userId="769b8a0ef27da2b0" providerId="LiveId" clId="{DD4F7EC4-D627-4D2E-9630-9F68AEAC608D}" dt="2019-02-25T18:45:39.753" v="55" actId="478"/>
          <ac:spMkLst>
            <pc:docMk/>
            <pc:sldMk cId="1253578570" sldId="290"/>
            <ac:spMk id="60" creationId="{00000000-0000-0000-0000-000000000000}"/>
          </ac:spMkLst>
        </pc:spChg>
        <pc:spChg chg="del mod">
          <ac:chgData name="Michael Elsdon" userId="769b8a0ef27da2b0" providerId="LiveId" clId="{DD4F7EC4-D627-4D2E-9630-9F68AEAC608D}" dt="2019-02-25T18:43:53.144" v="31" actId="478"/>
          <ac:spMkLst>
            <pc:docMk/>
            <pc:sldMk cId="1253578570" sldId="290"/>
            <ac:spMk id="61" creationId="{00000000-0000-0000-0000-000000000000}"/>
          </ac:spMkLst>
        </pc:spChg>
        <pc:spChg chg="del mod">
          <ac:chgData name="Michael Elsdon" userId="769b8a0ef27da2b0" providerId="LiveId" clId="{DD4F7EC4-D627-4D2E-9630-9F68AEAC608D}" dt="2019-02-25T18:45:29.473" v="52" actId="478"/>
          <ac:spMkLst>
            <pc:docMk/>
            <pc:sldMk cId="1253578570" sldId="290"/>
            <ac:spMk id="63" creationId="{00000000-0000-0000-0000-000000000000}"/>
          </ac:spMkLst>
        </pc:spChg>
      </pc:sldChg>
      <pc:sldChg chg="modSp add">
        <pc:chgData name="Michael Elsdon" userId="769b8a0ef27da2b0" providerId="LiveId" clId="{DD4F7EC4-D627-4D2E-9630-9F68AEAC608D}" dt="2019-02-28T22:25:02.727" v="1494" actId="115"/>
        <pc:sldMkLst>
          <pc:docMk/>
          <pc:sldMk cId="1936461376" sldId="291"/>
        </pc:sldMkLst>
        <pc:spChg chg="mod">
          <ac:chgData name="Michael Elsdon" userId="769b8a0ef27da2b0" providerId="LiveId" clId="{DD4F7EC4-D627-4D2E-9630-9F68AEAC608D}" dt="2019-02-28T22:25:02.727" v="1494" actId="115"/>
          <ac:spMkLst>
            <pc:docMk/>
            <pc:sldMk cId="1936461376" sldId="291"/>
            <ac:spMk id="3" creationId="{C2A3928B-63DA-4C18-8A8A-D4DB5282FBE7}"/>
          </ac:spMkLst>
        </pc:spChg>
      </pc:sldChg>
      <pc:sldChg chg="modSp add ord">
        <pc:chgData name="Michael Elsdon" userId="769b8a0ef27da2b0" providerId="LiveId" clId="{DD4F7EC4-D627-4D2E-9630-9F68AEAC608D}" dt="2019-02-28T22:27:29.038" v="1498" actId="115"/>
        <pc:sldMkLst>
          <pc:docMk/>
          <pc:sldMk cId="1137949804" sldId="292"/>
        </pc:sldMkLst>
        <pc:spChg chg="mod">
          <ac:chgData name="Michael Elsdon" userId="769b8a0ef27da2b0" providerId="LiveId" clId="{DD4F7EC4-D627-4D2E-9630-9F68AEAC608D}" dt="2019-02-28T22:27:29.038" v="1498" actId="115"/>
          <ac:spMkLst>
            <pc:docMk/>
            <pc:sldMk cId="1137949804" sldId="292"/>
            <ac:spMk id="3" creationId="{C2A3928B-63DA-4C18-8A8A-D4DB5282FBE7}"/>
          </ac:spMkLst>
        </pc:spChg>
      </pc:sldChg>
      <pc:sldChg chg="modSp add ord">
        <pc:chgData name="Michael Elsdon" userId="769b8a0ef27da2b0" providerId="LiveId" clId="{DD4F7EC4-D627-4D2E-9630-9F68AEAC608D}" dt="2019-02-28T22:35:52.600" v="1535" actId="20577"/>
        <pc:sldMkLst>
          <pc:docMk/>
          <pc:sldMk cId="2380514196" sldId="293"/>
        </pc:sldMkLst>
        <pc:spChg chg="mod">
          <ac:chgData name="Michael Elsdon" userId="769b8a0ef27da2b0" providerId="LiveId" clId="{DD4F7EC4-D627-4D2E-9630-9F68AEAC608D}" dt="2019-02-28T22:35:52.600" v="1535" actId="20577"/>
          <ac:spMkLst>
            <pc:docMk/>
            <pc:sldMk cId="2380514196" sldId="293"/>
            <ac:spMk id="3" creationId="{AA65A26C-AC9A-438E-85D8-2708D69EB2C5}"/>
          </ac:spMkLst>
        </pc:spChg>
      </pc:sldChg>
      <pc:sldChg chg="modSp add ord">
        <pc:chgData name="Michael Elsdon" userId="769b8a0ef27da2b0" providerId="LiveId" clId="{DD4F7EC4-D627-4D2E-9630-9F68AEAC608D}" dt="2019-02-28T22:38:59.642" v="1555" actId="6549"/>
        <pc:sldMkLst>
          <pc:docMk/>
          <pc:sldMk cId="603976563" sldId="294"/>
        </pc:sldMkLst>
        <pc:spChg chg="mod">
          <ac:chgData name="Michael Elsdon" userId="769b8a0ef27da2b0" providerId="LiveId" clId="{DD4F7EC4-D627-4D2E-9630-9F68AEAC608D}" dt="2019-02-28T22:38:59.642" v="1555" actId="6549"/>
          <ac:spMkLst>
            <pc:docMk/>
            <pc:sldMk cId="603976563" sldId="294"/>
            <ac:spMk id="3" creationId="{AA65A26C-AC9A-438E-85D8-2708D69EB2C5}"/>
          </ac:spMkLst>
        </pc:spChg>
      </pc:sldChg>
      <pc:sldChg chg="modSp add ord">
        <pc:chgData name="Michael Elsdon" userId="769b8a0ef27da2b0" providerId="LiveId" clId="{DD4F7EC4-D627-4D2E-9630-9F68AEAC608D}" dt="2019-02-28T22:39:43.382" v="1560" actId="115"/>
        <pc:sldMkLst>
          <pc:docMk/>
          <pc:sldMk cId="2507408619" sldId="295"/>
        </pc:sldMkLst>
        <pc:spChg chg="mod">
          <ac:chgData name="Michael Elsdon" userId="769b8a0ef27da2b0" providerId="LiveId" clId="{DD4F7EC4-D627-4D2E-9630-9F68AEAC608D}" dt="2019-02-28T22:39:43.382" v="1560" actId="115"/>
          <ac:spMkLst>
            <pc:docMk/>
            <pc:sldMk cId="2507408619" sldId="295"/>
            <ac:spMk id="3" creationId="{C2A3928B-63DA-4C18-8A8A-D4DB5282FBE7}"/>
          </ac:spMkLst>
        </pc:spChg>
      </pc:sldChg>
      <pc:sldChg chg="addSp delSp modSp add">
        <pc:chgData name="Michael Elsdon" userId="769b8a0ef27da2b0" providerId="LiveId" clId="{DD4F7EC4-D627-4D2E-9630-9F68AEAC608D}" dt="2019-02-28T01:15:20.582" v="908" actId="20577"/>
        <pc:sldMkLst>
          <pc:docMk/>
          <pc:sldMk cId="1291785589" sldId="296"/>
        </pc:sldMkLst>
        <pc:spChg chg="mod">
          <ac:chgData name="Michael Elsdon" userId="769b8a0ef27da2b0" providerId="LiveId" clId="{DD4F7EC4-D627-4D2E-9630-9F68AEAC608D}" dt="2019-02-28T01:15:20.582" v="908" actId="20577"/>
          <ac:spMkLst>
            <pc:docMk/>
            <pc:sldMk cId="1291785589" sldId="296"/>
            <ac:spMk id="8" creationId="{889234E7-74DD-43E3-9DC2-D5DF9C860BEB}"/>
          </ac:spMkLst>
        </pc:spChg>
        <pc:spChg chg="mod">
          <ac:chgData name="Michael Elsdon" userId="769b8a0ef27da2b0" providerId="LiveId" clId="{DD4F7EC4-D627-4D2E-9630-9F68AEAC608D}" dt="2019-02-28T01:11:04.369" v="899" actId="1037"/>
          <ac:spMkLst>
            <pc:docMk/>
            <pc:sldMk cId="1291785589" sldId="296"/>
            <ac:spMk id="251" creationId="{00000000-0000-0000-0000-000000000000}"/>
          </ac:spMkLst>
        </pc:spChg>
        <pc:spChg chg="del">
          <ac:chgData name="Michael Elsdon" userId="769b8a0ef27da2b0" providerId="LiveId" clId="{DD4F7EC4-D627-4D2E-9630-9F68AEAC608D}" dt="2019-02-28T01:09:35.416" v="857" actId="478"/>
          <ac:spMkLst>
            <pc:docMk/>
            <pc:sldMk cId="1291785589" sldId="296"/>
            <ac:spMk id="252" creationId="{00000000-0000-0000-0000-000000000000}"/>
          </ac:spMkLst>
        </pc:spChg>
        <pc:picChg chg="del">
          <ac:chgData name="Michael Elsdon" userId="769b8a0ef27da2b0" providerId="LiveId" clId="{DD4F7EC4-D627-4D2E-9630-9F68AEAC608D}" dt="2019-02-28T01:07:50.525" v="835" actId="478"/>
          <ac:picMkLst>
            <pc:docMk/>
            <pc:sldMk cId="1291785589" sldId="296"/>
            <ac:picMk id="3" creationId="{F71712C5-BC42-4F02-8F0A-2CE2BD97456F}"/>
          </ac:picMkLst>
        </pc:picChg>
        <pc:picChg chg="del">
          <ac:chgData name="Michael Elsdon" userId="769b8a0ef27da2b0" providerId="LiveId" clId="{DD4F7EC4-D627-4D2E-9630-9F68AEAC608D}" dt="2019-02-28T01:07:49.211" v="834" actId="478"/>
          <ac:picMkLst>
            <pc:docMk/>
            <pc:sldMk cId="1291785589" sldId="296"/>
            <ac:picMk id="4" creationId="{EDB9730E-F4DE-4B82-A69B-852EE37D3E3B}"/>
          </ac:picMkLst>
        </pc:picChg>
        <pc:picChg chg="add mod">
          <ac:chgData name="Michael Elsdon" userId="769b8a0ef27da2b0" providerId="LiveId" clId="{DD4F7EC4-D627-4D2E-9630-9F68AEAC608D}" dt="2019-02-28T01:15:12.497" v="906" actId="14826"/>
          <ac:picMkLst>
            <pc:docMk/>
            <pc:sldMk cId="1291785589" sldId="296"/>
            <ac:picMk id="5" creationId="{86E6A06C-7C68-47ED-B86A-4AA71D6E20E3}"/>
          </ac:picMkLst>
        </pc:picChg>
        <pc:picChg chg="del">
          <ac:chgData name="Michael Elsdon" userId="769b8a0ef27da2b0" providerId="LiveId" clId="{DD4F7EC4-D627-4D2E-9630-9F68AEAC608D}" dt="2019-02-28T01:07:48.452" v="833" actId="478"/>
          <ac:picMkLst>
            <pc:docMk/>
            <pc:sldMk cId="1291785589" sldId="296"/>
            <ac:picMk id="6" creationId="{47AE9C46-0BBF-4DFE-92A7-9491C4727233}"/>
          </ac:picMkLst>
        </pc:picChg>
      </pc:sldChg>
      <pc:sldChg chg="addSp delSp modSp add">
        <pc:chgData name="Michael Elsdon" userId="769b8a0ef27da2b0" providerId="LiveId" clId="{DD4F7EC4-D627-4D2E-9630-9F68AEAC608D}" dt="2019-02-28T01:22:02.290" v="1030" actId="1036"/>
        <pc:sldMkLst>
          <pc:docMk/>
          <pc:sldMk cId="1386040927" sldId="297"/>
        </pc:sldMkLst>
        <pc:spChg chg="add del mod">
          <ac:chgData name="Michael Elsdon" userId="769b8a0ef27da2b0" providerId="LiveId" clId="{DD4F7EC4-D627-4D2E-9630-9F68AEAC608D}" dt="2019-02-28T01:20:51.131" v="1017" actId="478"/>
          <ac:spMkLst>
            <pc:docMk/>
            <pc:sldMk cId="1386040927" sldId="297"/>
            <ac:spMk id="7" creationId="{39A5A70D-8CA0-4748-80FC-C44119118DB9}"/>
          </ac:spMkLst>
        </pc:spChg>
        <pc:spChg chg="del">
          <ac:chgData name="Michael Elsdon" userId="769b8a0ef27da2b0" providerId="LiveId" clId="{DD4F7EC4-D627-4D2E-9630-9F68AEAC608D}" dt="2019-02-28T01:16:09.893" v="960" actId="478"/>
          <ac:spMkLst>
            <pc:docMk/>
            <pc:sldMk cId="1386040927" sldId="297"/>
            <ac:spMk id="8" creationId="{889234E7-74DD-43E3-9DC2-D5DF9C860BEB}"/>
          </ac:spMkLst>
        </pc:spChg>
        <pc:spChg chg="add del mod">
          <ac:chgData name="Michael Elsdon" userId="769b8a0ef27da2b0" providerId="LiveId" clId="{DD4F7EC4-D627-4D2E-9630-9F68AEAC608D}" dt="2019-02-28T01:20:53.197" v="1018" actId="478"/>
          <ac:spMkLst>
            <pc:docMk/>
            <pc:sldMk cId="1386040927" sldId="297"/>
            <ac:spMk id="9" creationId="{A9E390F1-0BA7-459F-9FE9-48BA1ECC63FD}"/>
          </ac:spMkLst>
        </pc:spChg>
        <pc:spChg chg="add mod">
          <ac:chgData name="Michael Elsdon" userId="769b8a0ef27da2b0" providerId="LiveId" clId="{DD4F7EC4-D627-4D2E-9630-9F68AEAC608D}" dt="2019-02-28T01:21:56.019" v="1026" actId="1076"/>
          <ac:spMkLst>
            <pc:docMk/>
            <pc:sldMk cId="1386040927" sldId="297"/>
            <ac:spMk id="16" creationId="{03E4CFDE-C6A9-4137-974A-FBA9EAC65127}"/>
          </ac:spMkLst>
        </pc:spChg>
        <pc:spChg chg="add mod">
          <ac:chgData name="Michael Elsdon" userId="769b8a0ef27da2b0" providerId="LiveId" clId="{DD4F7EC4-D627-4D2E-9630-9F68AEAC608D}" dt="2019-02-28T01:21:50.029" v="1024" actId="14100"/>
          <ac:spMkLst>
            <pc:docMk/>
            <pc:sldMk cId="1386040927" sldId="297"/>
            <ac:spMk id="17" creationId="{ACF27B69-0BD7-4FF6-8145-3C96335A0710}"/>
          </ac:spMkLst>
        </pc:spChg>
        <pc:spChg chg="del">
          <ac:chgData name="Michael Elsdon" userId="769b8a0ef27da2b0" providerId="LiveId" clId="{DD4F7EC4-D627-4D2E-9630-9F68AEAC608D}" dt="2019-02-28T01:16:07.082" v="958" actId="478"/>
          <ac:spMkLst>
            <pc:docMk/>
            <pc:sldMk cId="1386040927" sldId="297"/>
            <ac:spMk id="251" creationId="{00000000-0000-0000-0000-000000000000}"/>
          </ac:spMkLst>
        </pc:spChg>
        <pc:spChg chg="mod">
          <ac:chgData name="Michael Elsdon" userId="769b8a0ef27da2b0" providerId="LiveId" clId="{DD4F7EC4-D627-4D2E-9630-9F68AEAC608D}" dt="2019-02-28T01:19:12.748" v="993" actId="1076"/>
          <ac:spMkLst>
            <pc:docMk/>
            <pc:sldMk cId="1386040927" sldId="297"/>
            <ac:spMk id="254" creationId="{00000000-0000-0000-0000-000000000000}"/>
          </ac:spMkLst>
        </pc:spChg>
        <pc:grpChg chg="add mod">
          <ac:chgData name="Michael Elsdon" userId="769b8a0ef27da2b0" providerId="LiveId" clId="{DD4F7EC4-D627-4D2E-9630-9F68AEAC608D}" dt="2019-02-28T01:19:18.908" v="994" actId="1076"/>
          <ac:grpSpMkLst>
            <pc:docMk/>
            <pc:sldMk cId="1386040927" sldId="297"/>
            <ac:grpSpMk id="10" creationId="{E484CC33-1E13-4EE2-AA05-3E4D64E0B6E3}"/>
          </ac:grpSpMkLst>
        </pc:grpChg>
        <pc:picChg chg="add mod">
          <ac:chgData name="Michael Elsdon" userId="769b8a0ef27da2b0" providerId="LiveId" clId="{DD4F7EC4-D627-4D2E-9630-9F68AEAC608D}" dt="2019-02-28T01:22:02.290" v="1030" actId="1036"/>
          <ac:picMkLst>
            <pc:docMk/>
            <pc:sldMk cId="1386040927" sldId="297"/>
            <ac:picMk id="3" creationId="{871CA98D-D64A-43AC-B038-2454BB055215}"/>
          </ac:picMkLst>
        </pc:picChg>
        <pc:picChg chg="del">
          <ac:chgData name="Michael Elsdon" userId="769b8a0ef27da2b0" providerId="LiveId" clId="{DD4F7EC4-D627-4D2E-9630-9F68AEAC608D}" dt="2019-02-28T01:16:07.908" v="959" actId="478"/>
          <ac:picMkLst>
            <pc:docMk/>
            <pc:sldMk cId="1386040927" sldId="297"/>
            <ac:picMk id="5" creationId="{86E6A06C-7C68-47ED-B86A-4AA71D6E20E3}"/>
          </ac:picMkLst>
        </pc:picChg>
      </pc:sldChg>
      <pc:sldChg chg="addSp delSp modSp add">
        <pc:chgData name="Michael Elsdon" userId="769b8a0ef27da2b0" providerId="LiveId" clId="{DD4F7EC4-D627-4D2E-9630-9F68AEAC608D}" dt="2019-02-28T22:46:22.551" v="1609" actId="6549"/>
        <pc:sldMkLst>
          <pc:docMk/>
          <pc:sldMk cId="4206690872" sldId="298"/>
        </pc:sldMkLst>
        <pc:spChg chg="add mod">
          <ac:chgData name="Michael Elsdon" userId="769b8a0ef27da2b0" providerId="LiveId" clId="{DD4F7EC4-D627-4D2E-9630-9F68AEAC608D}" dt="2019-02-28T22:46:22.551" v="1609" actId="6549"/>
          <ac:spMkLst>
            <pc:docMk/>
            <pc:sldMk cId="4206690872" sldId="298"/>
            <ac:spMk id="2" creationId="{EA9D36D7-A28B-4F12-8FB9-74BC600A84F4}"/>
          </ac:spMkLst>
        </pc:spChg>
        <pc:spChg chg="add del">
          <ac:chgData name="Michael Elsdon" userId="769b8a0ef27da2b0" providerId="LiveId" clId="{DD4F7EC4-D627-4D2E-9630-9F68AEAC608D}" dt="2019-02-28T01:24:02.511" v="1034"/>
          <ac:spMkLst>
            <pc:docMk/>
            <pc:sldMk cId="4206690872" sldId="298"/>
            <ac:spMk id="15" creationId="{46C589B6-277C-410E-9D4A-5805B396FC35}"/>
          </ac:spMkLst>
        </pc:spChg>
        <pc:spChg chg="add mod">
          <ac:chgData name="Michael Elsdon" userId="769b8a0ef27da2b0" providerId="LiveId" clId="{DD4F7EC4-D627-4D2E-9630-9F68AEAC608D}" dt="2019-02-28T01:24:12.170" v="1037" actId="14100"/>
          <ac:spMkLst>
            <pc:docMk/>
            <pc:sldMk cId="4206690872" sldId="298"/>
            <ac:spMk id="16" creationId="{07CDF068-5D3B-48E4-AE5C-0CF55845EEA8}"/>
          </ac:spMkLst>
        </pc:spChg>
        <pc:grpChg chg="del">
          <ac:chgData name="Michael Elsdon" userId="769b8a0ef27da2b0" providerId="LiveId" clId="{DD4F7EC4-D627-4D2E-9630-9F68AEAC608D}" dt="2019-02-28T01:19:45.831" v="997" actId="478"/>
          <ac:grpSpMkLst>
            <pc:docMk/>
            <pc:sldMk cId="4206690872" sldId="298"/>
            <ac:grpSpMk id="10" creationId="{E484CC33-1E13-4EE2-AA05-3E4D64E0B6E3}"/>
          </ac:grpSpMkLst>
        </pc:grpChg>
        <pc:picChg chg="del">
          <ac:chgData name="Michael Elsdon" userId="769b8a0ef27da2b0" providerId="LiveId" clId="{DD4F7EC4-D627-4D2E-9630-9F68AEAC608D}" dt="2019-02-28T01:19:41.966" v="996" actId="478"/>
          <ac:picMkLst>
            <pc:docMk/>
            <pc:sldMk cId="4206690872" sldId="298"/>
            <ac:picMk id="3" creationId="{871CA98D-D64A-43AC-B038-2454BB055215}"/>
          </ac:picMkLst>
        </pc:picChg>
      </pc:sldChg>
      <pc:sldChg chg="addSp modSp add ord modAnim">
        <pc:chgData name="Michael Elsdon" userId="769b8a0ef27da2b0" providerId="LiveId" clId="{DD4F7EC4-D627-4D2E-9630-9F68AEAC608D}" dt="2019-02-28T22:12:59.370" v="1308" actId="6549"/>
        <pc:sldMkLst>
          <pc:docMk/>
          <pc:sldMk cId="1292184157" sldId="299"/>
        </pc:sldMkLst>
        <pc:spChg chg="mod">
          <ac:chgData name="Michael Elsdon" userId="769b8a0ef27da2b0" providerId="LiveId" clId="{DD4F7EC4-D627-4D2E-9630-9F68AEAC608D}" dt="2019-02-28T22:12:59.370" v="1308" actId="6549"/>
          <ac:spMkLst>
            <pc:docMk/>
            <pc:sldMk cId="1292184157" sldId="299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2:51.709" v="1305" actId="6549"/>
          <ac:spMkLst>
            <pc:docMk/>
            <pc:sldMk cId="1292184157" sldId="299"/>
            <ac:spMk id="4" creationId="{4F5C8C61-4F1F-4B0E-9221-3B3E400A6C45}"/>
          </ac:spMkLst>
        </pc:spChg>
        <pc:spChg chg="add mod">
          <ac:chgData name="Michael Elsdon" userId="769b8a0ef27da2b0" providerId="LiveId" clId="{DD4F7EC4-D627-4D2E-9630-9F68AEAC608D}" dt="2019-02-28T22:05:35.008" v="1251" actId="1076"/>
          <ac:spMkLst>
            <pc:docMk/>
            <pc:sldMk cId="1292184157" sldId="299"/>
            <ac:spMk id="6" creationId="{1F5195D0-E60C-4840-AB67-E67D913B30A2}"/>
          </ac:spMkLst>
        </pc:spChg>
      </pc:sldChg>
      <pc:sldChg chg="modSp add modAnim">
        <pc:chgData name="Michael Elsdon" userId="769b8a0ef27da2b0" providerId="LiveId" clId="{DD4F7EC4-D627-4D2E-9630-9F68AEAC608D}" dt="2019-02-28T22:12:46.112" v="1304" actId="6549"/>
        <pc:sldMkLst>
          <pc:docMk/>
          <pc:sldMk cId="2393442236" sldId="300"/>
        </pc:sldMkLst>
        <pc:spChg chg="mod">
          <ac:chgData name="Michael Elsdon" userId="769b8a0ef27da2b0" providerId="LiveId" clId="{DD4F7EC4-D627-4D2E-9630-9F68AEAC608D}" dt="2019-02-28T22:12:46.112" v="1304" actId="6549"/>
          <ac:spMkLst>
            <pc:docMk/>
            <pc:sldMk cId="2393442236" sldId="300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2:44.003" v="1303" actId="6549"/>
          <ac:spMkLst>
            <pc:docMk/>
            <pc:sldMk cId="2393442236" sldId="300"/>
            <ac:spMk id="4" creationId="{4F5C8C61-4F1F-4B0E-9221-3B3E400A6C45}"/>
          </ac:spMkLst>
        </pc:spChg>
      </pc:sldChg>
      <pc:sldChg chg="modSp add modAnim">
        <pc:chgData name="Michael Elsdon" userId="769b8a0ef27da2b0" providerId="LiveId" clId="{DD4F7EC4-D627-4D2E-9630-9F68AEAC608D}" dt="2019-02-28T22:12:39.312" v="1302" actId="6549"/>
        <pc:sldMkLst>
          <pc:docMk/>
          <pc:sldMk cId="1396202709" sldId="301"/>
        </pc:sldMkLst>
        <pc:spChg chg="mod">
          <ac:chgData name="Michael Elsdon" userId="769b8a0ef27da2b0" providerId="LiveId" clId="{DD4F7EC4-D627-4D2E-9630-9F68AEAC608D}" dt="2019-02-28T22:12:39.312" v="1302" actId="6549"/>
          <ac:spMkLst>
            <pc:docMk/>
            <pc:sldMk cId="1396202709" sldId="301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2:36.656" v="1301" actId="6549"/>
          <ac:spMkLst>
            <pc:docMk/>
            <pc:sldMk cId="1396202709" sldId="301"/>
            <ac:spMk id="4" creationId="{4F5C8C61-4F1F-4B0E-9221-3B3E400A6C45}"/>
          </ac:spMkLst>
        </pc:spChg>
      </pc:sldChg>
      <pc:sldChg chg="modSp add modAnim">
        <pc:chgData name="Michael Elsdon" userId="769b8a0ef27da2b0" providerId="LiveId" clId="{DD4F7EC4-D627-4D2E-9630-9F68AEAC608D}" dt="2019-02-28T22:12:30.535" v="1300" actId="6549"/>
        <pc:sldMkLst>
          <pc:docMk/>
          <pc:sldMk cId="3795222141" sldId="302"/>
        </pc:sldMkLst>
        <pc:spChg chg="mod">
          <ac:chgData name="Michael Elsdon" userId="769b8a0ef27da2b0" providerId="LiveId" clId="{DD4F7EC4-D627-4D2E-9630-9F68AEAC608D}" dt="2019-02-28T22:12:30.535" v="1300" actId="6549"/>
          <ac:spMkLst>
            <pc:docMk/>
            <pc:sldMk cId="3795222141" sldId="302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2:28.316" v="1299" actId="6549"/>
          <ac:spMkLst>
            <pc:docMk/>
            <pc:sldMk cId="3795222141" sldId="302"/>
            <ac:spMk id="4" creationId="{4F5C8C61-4F1F-4B0E-9221-3B3E400A6C45}"/>
          </ac:spMkLst>
        </pc:spChg>
      </pc:sldChg>
      <pc:sldChg chg="modSp add modAnim">
        <pc:chgData name="Michael Elsdon" userId="769b8a0ef27da2b0" providerId="LiveId" clId="{DD4F7EC4-D627-4D2E-9630-9F68AEAC608D}" dt="2019-02-28T22:12:24.838" v="1298" actId="6549"/>
        <pc:sldMkLst>
          <pc:docMk/>
          <pc:sldMk cId="88645779" sldId="303"/>
        </pc:sldMkLst>
        <pc:spChg chg="mod">
          <ac:chgData name="Michael Elsdon" userId="769b8a0ef27da2b0" providerId="LiveId" clId="{DD4F7EC4-D627-4D2E-9630-9F68AEAC608D}" dt="2019-02-28T22:12:24.838" v="1298" actId="6549"/>
          <ac:spMkLst>
            <pc:docMk/>
            <pc:sldMk cId="88645779" sldId="303"/>
            <ac:spMk id="4" creationId="{4F5C8C61-4F1F-4B0E-9221-3B3E400A6C45}"/>
          </ac:spMkLst>
        </pc:spChg>
      </pc:sldChg>
      <pc:sldChg chg="modSp add del modAnim">
        <pc:chgData name="Michael Elsdon" userId="769b8a0ef27da2b0" providerId="LiveId" clId="{DD4F7EC4-D627-4D2E-9630-9F68AEAC608D}" dt="2019-02-28T22:14:49.226" v="1324" actId="2696"/>
        <pc:sldMkLst>
          <pc:docMk/>
          <pc:sldMk cId="4150458722" sldId="304"/>
        </pc:sldMkLst>
        <pc:spChg chg="mod">
          <ac:chgData name="Michael Elsdon" userId="769b8a0ef27da2b0" providerId="LiveId" clId="{DD4F7EC4-D627-4D2E-9630-9F68AEAC608D}" dt="2019-02-28T22:14:17.879" v="1322" actId="6549"/>
          <ac:spMkLst>
            <pc:docMk/>
            <pc:sldMk cId="4150458722" sldId="304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4:15.264" v="1321" actId="6549"/>
          <ac:spMkLst>
            <pc:docMk/>
            <pc:sldMk cId="4150458722" sldId="304"/>
            <ac:spMk id="4" creationId="{4F5C8C61-4F1F-4B0E-9221-3B3E400A6C45}"/>
          </ac:spMkLst>
        </pc:spChg>
      </pc:sldChg>
      <pc:sldChg chg="modSp add del">
        <pc:chgData name="Michael Elsdon" userId="769b8a0ef27da2b0" providerId="LiveId" clId="{DD4F7EC4-D627-4D2E-9630-9F68AEAC608D}" dt="2019-02-28T22:14:49.235" v="1326" actId="2696"/>
        <pc:sldMkLst>
          <pc:docMk/>
          <pc:sldMk cId="3295613907" sldId="305"/>
        </pc:sldMkLst>
        <pc:spChg chg="mod">
          <ac:chgData name="Michael Elsdon" userId="769b8a0ef27da2b0" providerId="LiveId" clId="{DD4F7EC4-D627-4D2E-9630-9F68AEAC608D}" dt="2019-02-28T22:13:55.077" v="1318" actId="6549"/>
          <ac:spMkLst>
            <pc:docMk/>
            <pc:sldMk cId="3295613907" sldId="305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3:52.324" v="1316" actId="6549"/>
          <ac:spMkLst>
            <pc:docMk/>
            <pc:sldMk cId="3295613907" sldId="305"/>
            <ac:spMk id="4" creationId="{4F5C8C61-4F1F-4B0E-9221-3B3E400A6C45}"/>
          </ac:spMkLst>
        </pc:spChg>
      </pc:sldChg>
      <pc:sldChg chg="modSp add del">
        <pc:chgData name="Michael Elsdon" userId="769b8a0ef27da2b0" providerId="LiveId" clId="{DD4F7EC4-D627-4D2E-9630-9F68AEAC608D}" dt="2019-02-28T22:14:49.220" v="1323" actId="2696"/>
        <pc:sldMkLst>
          <pc:docMk/>
          <pc:sldMk cId="2440370829" sldId="306"/>
        </pc:sldMkLst>
        <pc:spChg chg="mod">
          <ac:chgData name="Michael Elsdon" userId="769b8a0ef27da2b0" providerId="LiveId" clId="{DD4F7EC4-D627-4D2E-9630-9F68AEAC608D}" dt="2019-02-28T22:13:45.108" v="1315" actId="6549"/>
          <ac:spMkLst>
            <pc:docMk/>
            <pc:sldMk cId="2440370829" sldId="306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3:43.207" v="1314" actId="6549"/>
          <ac:spMkLst>
            <pc:docMk/>
            <pc:sldMk cId="2440370829" sldId="306"/>
            <ac:spMk id="4" creationId="{4F5C8C61-4F1F-4B0E-9221-3B3E400A6C45}"/>
          </ac:spMkLst>
        </pc:spChg>
      </pc:sldChg>
      <pc:sldChg chg="modSp add">
        <pc:chgData name="Michael Elsdon" userId="769b8a0ef27da2b0" providerId="LiveId" clId="{DD4F7EC4-D627-4D2E-9630-9F68AEAC608D}" dt="2019-02-28T22:17:17.894" v="1430" actId="6549"/>
        <pc:sldMkLst>
          <pc:docMk/>
          <pc:sldMk cId="1046021048" sldId="307"/>
        </pc:sldMkLst>
        <pc:spChg chg="mod">
          <ac:chgData name="Michael Elsdon" userId="769b8a0ef27da2b0" providerId="LiveId" clId="{DD4F7EC4-D627-4D2E-9630-9F68AEAC608D}" dt="2019-02-28T22:17:14.263" v="1428" actId="6549"/>
          <ac:spMkLst>
            <pc:docMk/>
            <pc:sldMk cId="1046021048" sldId="307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7:17.894" v="1430" actId="6549"/>
          <ac:spMkLst>
            <pc:docMk/>
            <pc:sldMk cId="1046021048" sldId="307"/>
            <ac:spMk id="4" creationId="{4F5C8C61-4F1F-4B0E-9221-3B3E400A6C45}"/>
          </ac:spMkLst>
        </pc:spChg>
      </pc:sldChg>
      <pc:sldChg chg="add">
        <pc:chgData name="Michael Elsdon" userId="769b8a0ef27da2b0" providerId="LiveId" clId="{DD4F7EC4-D627-4D2E-9630-9F68AEAC608D}" dt="2019-02-28T22:13:22.550" v="1312"/>
        <pc:sldMkLst>
          <pc:docMk/>
          <pc:sldMk cId="1563898886" sldId="308"/>
        </pc:sldMkLst>
      </pc:sldChg>
      <pc:sldChg chg="modSp add">
        <pc:chgData name="Michael Elsdon" userId="769b8a0ef27da2b0" providerId="LiveId" clId="{DD4F7EC4-D627-4D2E-9630-9F68AEAC608D}" dt="2019-02-28T22:16:20.001" v="1418" actId="20577"/>
        <pc:sldMkLst>
          <pc:docMk/>
          <pc:sldMk cId="695817730" sldId="309"/>
        </pc:sldMkLst>
        <pc:spChg chg="mod">
          <ac:chgData name="Michael Elsdon" userId="769b8a0ef27da2b0" providerId="LiveId" clId="{DD4F7EC4-D627-4D2E-9630-9F68AEAC608D}" dt="2019-02-28T22:16:20.001" v="1418" actId="20577"/>
          <ac:spMkLst>
            <pc:docMk/>
            <pc:sldMk cId="695817730" sldId="309"/>
            <ac:spMk id="4" creationId="{4F5C8C61-4F1F-4B0E-9221-3B3E400A6C45}"/>
          </ac:spMkLst>
        </pc:spChg>
      </pc:sldChg>
      <pc:sldChg chg="modSp add">
        <pc:chgData name="Michael Elsdon" userId="769b8a0ef27da2b0" providerId="LiveId" clId="{DD4F7EC4-D627-4D2E-9630-9F68AEAC608D}" dt="2019-02-28T22:17:08.041" v="1427" actId="6549"/>
        <pc:sldMkLst>
          <pc:docMk/>
          <pc:sldMk cId="1408102661" sldId="310"/>
        </pc:sldMkLst>
        <pc:spChg chg="mod">
          <ac:chgData name="Michael Elsdon" userId="769b8a0ef27da2b0" providerId="LiveId" clId="{DD4F7EC4-D627-4D2E-9630-9F68AEAC608D}" dt="2019-02-28T22:17:05.607" v="1426" actId="6549"/>
          <ac:spMkLst>
            <pc:docMk/>
            <pc:sldMk cId="1408102661" sldId="310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7:08.041" v="1427" actId="6549"/>
          <ac:spMkLst>
            <pc:docMk/>
            <pc:sldMk cId="1408102661" sldId="310"/>
            <ac:spMk id="4" creationId="{4F5C8C61-4F1F-4B0E-9221-3B3E400A6C45}"/>
          </ac:spMkLst>
        </pc:spChg>
      </pc:sldChg>
      <pc:sldChg chg="modSp add">
        <pc:chgData name="Michael Elsdon" userId="769b8a0ef27da2b0" providerId="LiveId" clId="{DD4F7EC4-D627-4D2E-9630-9F68AEAC608D}" dt="2019-02-28T22:16:59.491" v="1425" actId="6549"/>
        <pc:sldMkLst>
          <pc:docMk/>
          <pc:sldMk cId="917594489" sldId="311"/>
        </pc:sldMkLst>
        <pc:spChg chg="mod">
          <ac:chgData name="Michael Elsdon" userId="769b8a0ef27da2b0" providerId="LiveId" clId="{DD4F7EC4-D627-4D2E-9630-9F68AEAC608D}" dt="2019-02-28T22:16:56.436" v="1424" actId="6549"/>
          <ac:spMkLst>
            <pc:docMk/>
            <pc:sldMk cId="917594489" sldId="311"/>
            <ac:spMk id="3" creationId="{1E55E06E-4E71-4DE7-BF24-BC0DE15933AB}"/>
          </ac:spMkLst>
        </pc:spChg>
        <pc:spChg chg="mod">
          <ac:chgData name="Michael Elsdon" userId="769b8a0ef27da2b0" providerId="LiveId" clId="{DD4F7EC4-D627-4D2E-9630-9F68AEAC608D}" dt="2019-02-28T22:16:59.491" v="1425" actId="6549"/>
          <ac:spMkLst>
            <pc:docMk/>
            <pc:sldMk cId="917594489" sldId="311"/>
            <ac:spMk id="4" creationId="{4F5C8C61-4F1F-4B0E-9221-3B3E400A6C45}"/>
          </ac:spMkLst>
        </pc:spChg>
      </pc:sldChg>
      <pc:sldChg chg="modSp add">
        <pc:chgData name="Michael Elsdon" userId="769b8a0ef27da2b0" providerId="LiveId" clId="{DD4F7EC4-D627-4D2E-9630-9F68AEAC608D}" dt="2019-02-28T22:16:52.537" v="1423" actId="6549"/>
        <pc:sldMkLst>
          <pc:docMk/>
          <pc:sldMk cId="1241817525" sldId="312"/>
        </pc:sldMkLst>
        <pc:spChg chg="mod">
          <ac:chgData name="Michael Elsdon" userId="769b8a0ef27da2b0" providerId="LiveId" clId="{DD4F7EC4-D627-4D2E-9630-9F68AEAC608D}" dt="2019-02-28T22:16:52.537" v="1423" actId="6549"/>
          <ac:spMkLst>
            <pc:docMk/>
            <pc:sldMk cId="1241817525" sldId="312"/>
            <ac:spMk id="3" creationId="{1E55E06E-4E71-4DE7-BF24-BC0DE15933AB}"/>
          </ac:spMkLst>
        </pc:spChg>
      </pc:sldChg>
      <pc:sldChg chg="add">
        <pc:chgData name="Michael Elsdon" userId="769b8a0ef27da2b0" providerId="LiveId" clId="{DD4F7EC4-D627-4D2E-9630-9F68AEAC608D}" dt="2019-02-28T22:16:42.044" v="1422"/>
        <pc:sldMkLst>
          <pc:docMk/>
          <pc:sldMk cId="2069012934" sldId="313"/>
        </pc:sldMkLst>
      </pc:sldChg>
      <pc:sldChg chg="add">
        <pc:chgData name="Michael Elsdon" userId="769b8a0ef27da2b0" providerId="LiveId" clId="{DD4F7EC4-D627-4D2E-9630-9F68AEAC608D}" dt="2019-02-28T22:17:52.806" v="1432"/>
        <pc:sldMkLst>
          <pc:docMk/>
          <pc:sldMk cId="3320087085" sldId="314"/>
        </pc:sldMkLst>
      </pc:sldChg>
      <pc:sldChg chg="modSp add">
        <pc:chgData name="Michael Elsdon" userId="769b8a0ef27da2b0" providerId="LiveId" clId="{DD4F7EC4-D627-4D2E-9630-9F68AEAC608D}" dt="2019-02-28T22:18:32.494" v="1443" actId="20577"/>
        <pc:sldMkLst>
          <pc:docMk/>
          <pc:sldMk cId="1331275786" sldId="315"/>
        </pc:sldMkLst>
        <pc:spChg chg="mod">
          <ac:chgData name="Michael Elsdon" userId="769b8a0ef27da2b0" providerId="LiveId" clId="{DD4F7EC4-D627-4D2E-9630-9F68AEAC608D}" dt="2019-02-28T22:18:32.494" v="1443" actId="20577"/>
          <ac:spMkLst>
            <pc:docMk/>
            <pc:sldMk cId="1331275786" sldId="315"/>
            <ac:spMk id="3" creationId="{232DE7A6-8257-41F8-B235-A17FDB3626A6}"/>
          </ac:spMkLst>
        </pc:spChg>
      </pc:sldChg>
      <pc:sldChg chg="modSp add">
        <pc:chgData name="Michael Elsdon" userId="769b8a0ef27da2b0" providerId="LiveId" clId="{DD4F7EC4-D627-4D2E-9630-9F68AEAC608D}" dt="2019-02-28T22:18:23.887" v="1440" actId="20577"/>
        <pc:sldMkLst>
          <pc:docMk/>
          <pc:sldMk cId="471042667" sldId="316"/>
        </pc:sldMkLst>
        <pc:spChg chg="mod">
          <ac:chgData name="Michael Elsdon" userId="769b8a0ef27da2b0" providerId="LiveId" clId="{DD4F7EC4-D627-4D2E-9630-9F68AEAC608D}" dt="2019-02-28T22:18:23.887" v="1440" actId="20577"/>
          <ac:spMkLst>
            <pc:docMk/>
            <pc:sldMk cId="471042667" sldId="316"/>
            <ac:spMk id="3" creationId="{232DE7A6-8257-41F8-B235-A17FDB3626A6}"/>
          </ac:spMkLst>
        </pc:spChg>
      </pc:sldChg>
      <pc:sldChg chg="modSp add">
        <pc:chgData name="Michael Elsdon" userId="769b8a0ef27da2b0" providerId="LiveId" clId="{DD4F7EC4-D627-4D2E-9630-9F68AEAC608D}" dt="2019-02-28T22:18:19.344" v="1437" actId="6549"/>
        <pc:sldMkLst>
          <pc:docMk/>
          <pc:sldMk cId="3887236242" sldId="317"/>
        </pc:sldMkLst>
        <pc:spChg chg="mod">
          <ac:chgData name="Michael Elsdon" userId="769b8a0ef27da2b0" providerId="LiveId" clId="{DD4F7EC4-D627-4D2E-9630-9F68AEAC608D}" dt="2019-02-28T22:18:19.344" v="1437" actId="6549"/>
          <ac:spMkLst>
            <pc:docMk/>
            <pc:sldMk cId="3887236242" sldId="317"/>
            <ac:spMk id="3" creationId="{232DE7A6-8257-41F8-B235-A17FDB3626A6}"/>
          </ac:spMkLst>
        </pc:spChg>
      </pc:sldChg>
      <pc:sldChg chg="add">
        <pc:chgData name="Michael Elsdon" userId="769b8a0ef27da2b0" providerId="LiveId" clId="{DD4F7EC4-D627-4D2E-9630-9F68AEAC608D}" dt="2019-02-28T22:26:14.677" v="1495"/>
        <pc:sldMkLst>
          <pc:docMk/>
          <pc:sldMk cId="3440664007" sldId="318"/>
        </pc:sldMkLst>
      </pc:sldChg>
      <pc:sldChg chg="modSp add">
        <pc:chgData name="Michael Elsdon" userId="769b8a0ef27da2b0" providerId="LiveId" clId="{DD4F7EC4-D627-4D2E-9630-9F68AEAC608D}" dt="2019-02-28T22:35:46.741" v="1532" actId="20577"/>
        <pc:sldMkLst>
          <pc:docMk/>
          <pc:sldMk cId="3904126667" sldId="319"/>
        </pc:sldMkLst>
        <pc:spChg chg="mod">
          <ac:chgData name="Michael Elsdon" userId="769b8a0ef27da2b0" providerId="LiveId" clId="{DD4F7EC4-D627-4D2E-9630-9F68AEAC608D}" dt="2019-02-28T22:35:46.741" v="1532" actId="20577"/>
          <ac:spMkLst>
            <pc:docMk/>
            <pc:sldMk cId="3904126667" sldId="319"/>
            <ac:spMk id="3" creationId="{AA65A26C-AC9A-438E-85D8-2708D69EB2C5}"/>
          </ac:spMkLst>
        </pc:spChg>
      </pc:sldChg>
      <pc:sldChg chg="add del">
        <pc:chgData name="Michael Elsdon" userId="769b8a0ef27da2b0" providerId="LiveId" clId="{DD4F7EC4-D627-4D2E-9630-9F68AEAC608D}" dt="2019-02-28T22:37:59.436" v="1553" actId="2696"/>
        <pc:sldMkLst>
          <pc:docMk/>
          <pc:sldMk cId="901806933" sldId="320"/>
        </pc:sldMkLst>
      </pc:sldChg>
      <pc:sldChg chg="modSp add">
        <pc:chgData name="Michael Elsdon" userId="769b8a0ef27da2b0" providerId="LiveId" clId="{DD4F7EC4-D627-4D2E-9630-9F68AEAC608D}" dt="2019-02-28T22:39:15.027" v="1557" actId="20577"/>
        <pc:sldMkLst>
          <pc:docMk/>
          <pc:sldMk cId="2263061918" sldId="320"/>
        </pc:sldMkLst>
        <pc:spChg chg="mod">
          <ac:chgData name="Michael Elsdon" userId="769b8a0ef27da2b0" providerId="LiveId" clId="{DD4F7EC4-D627-4D2E-9630-9F68AEAC608D}" dt="2019-02-28T22:39:15.027" v="1557" actId="20577"/>
          <ac:spMkLst>
            <pc:docMk/>
            <pc:sldMk cId="2263061918" sldId="320"/>
            <ac:spMk id="3" creationId="{AA65A26C-AC9A-438E-85D8-2708D69EB2C5}"/>
          </ac:spMkLst>
        </pc:spChg>
      </pc:sldChg>
      <pc:sldChg chg="add">
        <pc:chgData name="Michael Elsdon" userId="769b8a0ef27da2b0" providerId="LiveId" clId="{DD4F7EC4-D627-4D2E-9630-9F68AEAC608D}" dt="2019-02-28T22:39:06.481" v="1556"/>
        <pc:sldMkLst>
          <pc:docMk/>
          <pc:sldMk cId="2083168369" sldId="321"/>
        </pc:sldMkLst>
      </pc:sldChg>
      <pc:sldChg chg="modSp add">
        <pc:chgData name="Michael Elsdon" userId="769b8a0ef27da2b0" providerId="LiveId" clId="{DD4F7EC4-D627-4D2E-9630-9F68AEAC608D}" dt="2019-02-28T22:43:45.542" v="1601"/>
        <pc:sldMkLst>
          <pc:docMk/>
          <pc:sldMk cId="3984584245" sldId="322"/>
        </pc:sldMkLst>
        <pc:spChg chg="mod">
          <ac:chgData name="Michael Elsdon" userId="769b8a0ef27da2b0" providerId="LiveId" clId="{DD4F7EC4-D627-4D2E-9630-9F68AEAC608D}" dt="2019-02-28T22:43:00.685" v="1588"/>
          <ac:spMkLst>
            <pc:docMk/>
            <pc:sldMk cId="3984584245" sldId="322"/>
            <ac:spMk id="2" creationId="{B1168205-D0DC-4A09-962F-066645ED7E11}"/>
          </ac:spMkLst>
        </pc:spChg>
        <pc:spChg chg="mod">
          <ac:chgData name="Michael Elsdon" userId="769b8a0ef27da2b0" providerId="LiveId" clId="{DD4F7EC4-D627-4D2E-9630-9F68AEAC608D}" dt="2019-02-28T22:43:45.542" v="1601"/>
          <ac:spMkLst>
            <pc:docMk/>
            <pc:sldMk cId="3984584245" sldId="322"/>
            <ac:spMk id="3" creationId="{9ABA2081-E351-49A4-B8E9-AD4191B5AAD1}"/>
          </ac:spMkLst>
        </pc:spChg>
      </pc:sldChg>
      <pc:sldChg chg="modSp add">
        <pc:chgData name="Michael Elsdon" userId="769b8a0ef27da2b0" providerId="LiveId" clId="{DD4F7EC4-D627-4D2E-9630-9F68AEAC608D}" dt="2019-02-28T22:46:19.216" v="1608" actId="6549"/>
        <pc:sldMkLst>
          <pc:docMk/>
          <pc:sldMk cId="3346561745" sldId="323"/>
        </pc:sldMkLst>
        <pc:spChg chg="mod">
          <ac:chgData name="Michael Elsdon" userId="769b8a0ef27da2b0" providerId="LiveId" clId="{DD4F7EC4-D627-4D2E-9630-9F68AEAC608D}" dt="2019-02-28T22:46:19.216" v="1608" actId="6549"/>
          <ac:spMkLst>
            <pc:docMk/>
            <pc:sldMk cId="3346561745" sldId="323"/>
            <ac:spMk id="2" creationId="{EA9D36D7-A28B-4F12-8FB9-74BC600A84F4}"/>
          </ac:spMkLst>
        </pc:spChg>
      </pc:sldChg>
      <pc:sldChg chg="add">
        <pc:chgData name="Michael Elsdon" userId="769b8a0ef27da2b0" providerId="LiveId" clId="{DD4F7EC4-D627-4D2E-9630-9F68AEAC608D}" dt="2019-02-28T22:46:13.100" v="1607"/>
        <pc:sldMkLst>
          <pc:docMk/>
          <pc:sldMk cId="1444820862" sldId="324"/>
        </pc:sldMkLst>
      </pc:sldChg>
      <pc:sldChg chg="add ord">
        <pc:chgData name="Michael Elsdon" userId="769b8a0ef27da2b0" providerId="LiveId" clId="{DD4F7EC4-D627-4D2E-9630-9F68AEAC608D}" dt="2019-02-28T22:46:37.854" v="1611"/>
        <pc:sldMkLst>
          <pc:docMk/>
          <pc:sldMk cId="2578038662" sldId="325"/>
        </pc:sldMkLst>
      </pc:sldChg>
      <pc:sldMasterChg chg="delSldLayout">
        <pc:chgData name="Michael Elsdon" userId="769b8a0ef27da2b0" providerId="LiveId" clId="{DD4F7EC4-D627-4D2E-9630-9F68AEAC608D}" dt="2019-02-28T21:57:50.032" v="1138" actId="2696"/>
        <pc:sldMasterMkLst>
          <pc:docMk/>
          <pc:sldMasterMk cId="0" sldId="2147483657"/>
        </pc:sldMasterMkLst>
        <pc:sldLayoutChg chg="del">
          <pc:chgData name="Michael Elsdon" userId="769b8a0ef27da2b0" providerId="LiveId" clId="{DD4F7EC4-D627-4D2E-9630-9F68AEAC608D}" dt="2019-02-28T21:57:49.302" v="1134" actId="2696"/>
          <pc:sldLayoutMkLst>
            <pc:docMk/>
            <pc:sldMasterMk cId="0" sldId="2147483657"/>
            <pc:sldLayoutMk cId="0" sldId="2147483649"/>
          </pc:sldLayoutMkLst>
        </pc:sldLayoutChg>
        <pc:sldLayoutChg chg="del">
          <pc:chgData name="Michael Elsdon" userId="769b8a0ef27da2b0" providerId="LiveId" clId="{DD4F7EC4-D627-4D2E-9630-9F68AEAC608D}" dt="2019-02-28T21:57:50.032" v="1138" actId="2696"/>
          <pc:sldLayoutMkLst>
            <pc:docMk/>
            <pc:sldMasterMk cId="0" sldId="2147483657"/>
            <pc:sldLayoutMk cId="0" sldId="2147483653"/>
          </pc:sldLayoutMkLst>
        </pc:sldLayoutChg>
        <pc:sldLayoutChg chg="del">
          <pc:chgData name="Michael Elsdon" userId="769b8a0ef27da2b0" providerId="LiveId" clId="{DD4F7EC4-D627-4D2E-9630-9F68AEAC608D}" dt="2019-02-28T21:57:30.738" v="1123" actId="2696"/>
          <pc:sldLayoutMkLst>
            <pc:docMk/>
            <pc:sldMasterMk cId="0" sldId="2147483657"/>
            <pc:sldLayoutMk cId="0" sldId="2147483655"/>
          </pc:sldLayoutMkLst>
        </pc:sldLayoutChg>
      </pc:sldMasterChg>
    </pc:docChg>
  </pc:docChgLst>
  <pc:docChgLst>
    <pc:chgData name="Michael Elsdon" userId="769b8a0ef27da2b0" providerId="LiveId" clId="{C0A25FF7-8D37-4766-B4F2-5B0AC533E170}"/>
    <pc:docChg chg="custSel modSld">
      <pc:chgData name="Michael Elsdon" userId="769b8a0ef27da2b0" providerId="LiveId" clId="{C0A25FF7-8D37-4766-B4F2-5B0AC533E170}" dt="2019-03-01T00:38:28.484" v="16" actId="1440"/>
      <pc:docMkLst>
        <pc:docMk/>
      </pc:docMkLst>
      <pc:sldChg chg="addSp delSp modSp">
        <pc:chgData name="Michael Elsdon" userId="769b8a0ef27da2b0" providerId="LiveId" clId="{C0A25FF7-8D37-4766-B4F2-5B0AC533E170}" dt="2019-03-01T00:37:50.860" v="9" actId="1076"/>
        <pc:sldMkLst>
          <pc:docMk/>
          <pc:sldMk cId="0" sldId="256"/>
        </pc:sldMkLst>
        <pc:spChg chg="mod">
          <ac:chgData name="Michael Elsdon" userId="769b8a0ef27da2b0" providerId="LiveId" clId="{C0A25FF7-8D37-4766-B4F2-5B0AC533E170}" dt="2019-03-01T00:36:37.367" v="0" actId="6549"/>
          <ac:spMkLst>
            <pc:docMk/>
            <pc:sldMk cId="0" sldId="256"/>
            <ac:spMk id="46" creationId="{00000000-0000-0000-0000-000000000000}"/>
          </ac:spMkLst>
        </pc:spChg>
        <pc:picChg chg="add del mod">
          <ac:chgData name="Michael Elsdon" userId="769b8a0ef27da2b0" providerId="LiveId" clId="{C0A25FF7-8D37-4766-B4F2-5B0AC533E170}" dt="2019-03-01T00:37:00.849" v="2" actId="478"/>
          <ac:picMkLst>
            <pc:docMk/>
            <pc:sldMk cId="0" sldId="256"/>
            <ac:picMk id="4" creationId="{B7C67A74-E253-4AD4-9940-B2E58864D8A9}"/>
          </ac:picMkLst>
        </pc:picChg>
        <pc:picChg chg="add mod">
          <ac:chgData name="Michael Elsdon" userId="769b8a0ef27da2b0" providerId="LiveId" clId="{C0A25FF7-8D37-4766-B4F2-5B0AC533E170}" dt="2019-03-01T00:37:50.860" v="9" actId="1076"/>
          <ac:picMkLst>
            <pc:docMk/>
            <pc:sldMk cId="0" sldId="256"/>
            <ac:picMk id="6" creationId="{1992C056-E88C-4719-9FFE-232187BE6287}"/>
          </ac:picMkLst>
        </pc:picChg>
      </pc:sldChg>
      <pc:sldChg chg="addSp delSp modSp">
        <pc:chgData name="Michael Elsdon" userId="769b8a0ef27da2b0" providerId="LiveId" clId="{C0A25FF7-8D37-4766-B4F2-5B0AC533E170}" dt="2019-03-01T00:38:28.484" v="16" actId="1440"/>
        <pc:sldMkLst>
          <pc:docMk/>
          <pc:sldMk cId="2578038662" sldId="325"/>
        </pc:sldMkLst>
        <pc:picChg chg="add mod">
          <ac:chgData name="Michael Elsdon" userId="769b8a0ef27da2b0" providerId="LiveId" clId="{C0A25FF7-8D37-4766-B4F2-5B0AC533E170}" dt="2019-03-01T00:38:28.484" v="16" actId="1440"/>
          <ac:picMkLst>
            <pc:docMk/>
            <pc:sldMk cId="2578038662" sldId="325"/>
            <ac:picMk id="4" creationId="{CDEBA323-73C7-4987-85C5-9E4056B8265F}"/>
          </ac:picMkLst>
        </pc:picChg>
        <pc:picChg chg="del">
          <ac:chgData name="Michael Elsdon" userId="769b8a0ef27da2b0" providerId="LiveId" clId="{C0A25FF7-8D37-4766-B4F2-5B0AC533E170}" dt="2019-03-01T00:38:18.198" v="10" actId="478"/>
          <ac:picMkLst>
            <pc:docMk/>
            <pc:sldMk cId="2578038662" sldId="325"/>
            <ac:picMk id="6" creationId="{9AC7FB02-D09D-4DE6-9A02-FD24A88D6EB5}"/>
          </ac:picMkLst>
        </pc:picChg>
      </pc:sldChg>
    </pc:docChg>
  </pc:docChgLst>
  <pc:docChgLst>
    <pc:chgData name="Michael Elsdon" userId="769b8a0ef27da2b0" providerId="LiveId" clId="{1B7D5025-6821-4B38-BDAA-33BA05BB4446}"/>
    <pc:docChg chg="custSel modSld">
      <pc:chgData name="Michael Elsdon" userId="769b8a0ef27da2b0" providerId="LiveId" clId="{1B7D5025-6821-4B38-BDAA-33BA05BB4446}" dt="2019-03-01T22:26:26.215" v="101" actId="20577"/>
      <pc:docMkLst>
        <pc:docMk/>
      </pc:docMkLst>
      <pc:sldChg chg="modSp">
        <pc:chgData name="Michael Elsdon" userId="769b8a0ef27da2b0" providerId="LiveId" clId="{1B7D5025-6821-4B38-BDAA-33BA05BB4446}" dt="2019-03-01T22:26:26.215" v="101" actId="20577"/>
        <pc:sldMkLst>
          <pc:docMk/>
          <pc:sldMk cId="2083168369" sldId="321"/>
        </pc:sldMkLst>
        <pc:spChg chg="mod">
          <ac:chgData name="Michael Elsdon" userId="769b8a0ef27da2b0" providerId="LiveId" clId="{1B7D5025-6821-4B38-BDAA-33BA05BB4446}" dt="2019-03-01T22:26:26.215" v="101" actId="20577"/>
          <ac:spMkLst>
            <pc:docMk/>
            <pc:sldMk cId="2083168369" sldId="321"/>
            <ac:spMk id="3" creationId="{AA65A26C-AC9A-438E-85D8-2708D69EB2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27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695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39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0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41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92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24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80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6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marL="2286000" lvl="4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marL="2743200" lvl="5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marL="3200400" lvl="6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marL="3657600" lvl="7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how to live a VERY good life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497119-A296-4FDE-A544-EFE251CC370D}"/>
              </a:ext>
            </a:extLst>
          </p:cNvPr>
          <p:cNvSpPr/>
          <p:nvPr/>
        </p:nvSpPr>
        <p:spPr>
          <a:xfrm>
            <a:off x="5772586" y="3168989"/>
            <a:ext cx="753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dirty="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rPr>
              <a:t>😋</a:t>
            </a:r>
            <a:endParaRPr lang="en-US" sz="300" dirty="0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992C056-E88C-4719-9FFE-232187B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68" y="1173214"/>
            <a:ext cx="2972214" cy="109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Enjoying yourself is the highest goal in life.</a:t>
            </a:r>
            <a:br>
              <a:rPr lang="en-CA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The highest goal of life is giving glory to God.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20EA-0781-414E-82CC-93FBE3D2A48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40810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Enjoying yourself is the highest goal in life.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People can believe whatever they want, as long as those beliefs don’t affect society.</a:t>
            </a:r>
            <a:br>
              <a:rPr lang="en-CA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The highest goal of life is giving glory to God.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20EA-0781-414E-82CC-93FBE3D2A48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91759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Enjoying yourself is the highest goal in life.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People can believe whatever they want, as long as those beliefs don’t affect society.</a:t>
            </a:r>
            <a:br>
              <a:rPr lang="en-CA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The highest goal of life is giving glory to God.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God gives people the freedom to believe whatever they want, but those beliefs always affect society.</a:t>
            </a: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20EA-0781-414E-82CC-93FBE3D2A48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24181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Enjoying yourself is the highest goal in life.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People can believe whatever they want, as long as those beliefs don’t affect society.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Any kind of sexual expression between two consenting adults is fine.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The highest goal of life is giving glory to God.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God gives people the freedom to believe whatever they want, but those beliefs always affect society.</a:t>
            </a: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20EA-0781-414E-82CC-93FBE3D2A48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206901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Enjoying yourself is the highest goal in life.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People can believe whatever they want, as long as those beliefs don’t affect society.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Any kind of sexual expression between two consenting adults is fine.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The highest goal of life is giving glory to God.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God gives people the freedom to believe whatever they want, but those beliefs always affect society.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God designed boundaries for sex and sexuality in order for humans to flourish.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20EA-0781-414E-82CC-93FBE3D2A48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56389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CF07E55-4C9B-4D6F-8340-2968796B1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455" y="982282"/>
            <a:ext cx="5528588" cy="368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Google Shape;286;p36">
            <a:extLst>
              <a:ext uri="{FF2B5EF4-FFF2-40B4-BE49-F238E27FC236}">
                <a16:creationId xmlns:a16="http://schemas.microsoft.com/office/drawing/2014/main" id="{1FACF1B7-39AB-4670-A369-AEFDAD0F2081}"/>
              </a:ext>
            </a:extLst>
          </p:cNvPr>
          <p:cNvSpPr/>
          <p:nvPr/>
        </p:nvSpPr>
        <p:spPr>
          <a:xfrm>
            <a:off x="7120693" y="341045"/>
            <a:ext cx="548700" cy="780824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87;p36">
            <a:extLst>
              <a:ext uri="{FF2B5EF4-FFF2-40B4-BE49-F238E27FC236}">
                <a16:creationId xmlns:a16="http://schemas.microsoft.com/office/drawing/2014/main" id="{BCDD664C-30AD-47C7-9737-DFF2C9433068}"/>
              </a:ext>
            </a:extLst>
          </p:cNvPr>
          <p:cNvSpPr/>
          <p:nvPr/>
        </p:nvSpPr>
        <p:spPr>
          <a:xfrm>
            <a:off x="602770" y="180583"/>
            <a:ext cx="1057388" cy="941286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8;p36">
            <a:extLst>
              <a:ext uri="{FF2B5EF4-FFF2-40B4-BE49-F238E27FC236}">
                <a16:creationId xmlns:a16="http://schemas.microsoft.com/office/drawing/2014/main" id="{554FF111-6BDE-4DE4-93B2-64439FAE5695}"/>
              </a:ext>
            </a:extLst>
          </p:cNvPr>
          <p:cNvSpPr/>
          <p:nvPr/>
        </p:nvSpPr>
        <p:spPr>
          <a:xfrm>
            <a:off x="610868" y="3559878"/>
            <a:ext cx="1138089" cy="1330049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92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41D0-05E9-4332-B73D-4DAFA7BD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Corinthian wisdom was shaped by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E7A6-8257-41F8-B235-A17FDB362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457200">
              <a:buFont typeface="+mj-lt"/>
              <a:buAutoNum type="arabicPeriod"/>
            </a:pPr>
            <a:r>
              <a:rPr lang="en-CA" dirty="0"/>
              <a:t>Affluence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381E-5051-4FD1-8C69-C247403A1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786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41D0-05E9-4332-B73D-4DAFA7BD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Corinthian wisdom was shaped by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E7A6-8257-41F8-B235-A17FDB362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457200">
              <a:buFont typeface="+mj-lt"/>
              <a:buAutoNum type="arabicPeriod"/>
            </a:pPr>
            <a:r>
              <a:rPr lang="en-CA" dirty="0"/>
              <a:t>Affluence</a:t>
            </a:r>
          </a:p>
          <a:p>
            <a:pPr marL="546100" indent="-457200">
              <a:buFont typeface="+mj-lt"/>
              <a:buAutoNum type="arabicPeriod"/>
            </a:pPr>
            <a:r>
              <a:rPr lang="en-CA" dirty="0"/>
              <a:t>Sexual freedom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381E-5051-4FD1-8C69-C247403A1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723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41D0-05E9-4332-B73D-4DAFA7BD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Corinthian wisdom was shaped by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E7A6-8257-41F8-B235-A17FDB362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457200">
              <a:buFont typeface="+mj-lt"/>
              <a:buAutoNum type="arabicPeriod"/>
            </a:pPr>
            <a:r>
              <a:rPr lang="en-CA" dirty="0"/>
              <a:t>Affluence</a:t>
            </a:r>
          </a:p>
          <a:p>
            <a:pPr marL="546100" indent="-457200">
              <a:buFont typeface="+mj-lt"/>
              <a:buAutoNum type="arabicPeriod"/>
            </a:pPr>
            <a:r>
              <a:rPr lang="en-CA" dirty="0"/>
              <a:t>Sexual freedom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Patronage support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381E-5051-4FD1-8C69-C247403A1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104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41D0-05E9-4332-B73D-4DAFA7BD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Corinthian wisdom was shaped by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E7A6-8257-41F8-B235-A17FDB362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457200">
              <a:buFont typeface="+mj-lt"/>
              <a:buAutoNum type="arabicPeriod"/>
            </a:pPr>
            <a:r>
              <a:rPr lang="en-CA" dirty="0"/>
              <a:t>Affluence</a:t>
            </a:r>
          </a:p>
          <a:p>
            <a:pPr marL="546100" indent="-457200">
              <a:buFont typeface="+mj-lt"/>
              <a:buAutoNum type="arabicPeriod"/>
            </a:pPr>
            <a:r>
              <a:rPr lang="en-CA" dirty="0"/>
              <a:t>Sexual freedom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Patronage support system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A philosophical frenzy</a:t>
            </a:r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381E-5051-4FD1-8C69-C247403A1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127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387000" y="830639"/>
            <a:ext cx="7289330" cy="308522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n-US" dirty="0"/>
              <a:t>Forcing a child into this world, and forcing it to have a career amounts to ‘kidnapping and slavery’.”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4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41D0-05E9-4332-B73D-4DAFA7BD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Corinthian wisdom was shaped by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E7A6-8257-41F8-B235-A17FDB362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457200">
              <a:buFont typeface="+mj-lt"/>
              <a:buAutoNum type="arabicPeriod"/>
            </a:pPr>
            <a:r>
              <a:rPr lang="en-CA" dirty="0"/>
              <a:t>Affluence</a:t>
            </a:r>
          </a:p>
          <a:p>
            <a:pPr marL="546100" indent="-457200">
              <a:buFont typeface="+mj-lt"/>
              <a:buAutoNum type="arabicPeriod"/>
            </a:pPr>
            <a:r>
              <a:rPr lang="en-CA" dirty="0"/>
              <a:t>Sexual freedom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Patronage support system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A philosophical frenzy</a:t>
            </a:r>
          </a:p>
          <a:p>
            <a:pPr marL="8890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Acts 18:4 </a:t>
            </a:r>
            <a:r>
              <a:rPr lang="en-US" b="1" baseline="30000" dirty="0"/>
              <a:t> </a:t>
            </a:r>
            <a:r>
              <a:rPr lang="en-US" dirty="0"/>
              <a:t>Every Sabbath he (Paul) reasoned in the synagogue, trying to persuade Jews and Greeks.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381E-5051-4FD1-8C69-C247403A1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008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A26C-AC9A-438E-85D8-2708D69E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696" y="561178"/>
            <a:ext cx="7273800" cy="4328271"/>
          </a:xfrm>
        </p:spPr>
        <p:txBody>
          <a:bodyPr/>
          <a:lstStyle/>
          <a:p>
            <a:pPr marL="88900" indent="0" algn="r">
              <a:buNone/>
            </a:pPr>
            <a:r>
              <a:rPr lang="en-CA" dirty="0"/>
              <a:t>Vs 7. God’s Wisdom was LOCKED 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5303-65F5-4E81-A7AD-E93C468761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A073-0CC5-4B09-A362-DC0661DA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8" y="590259"/>
            <a:ext cx="1781160" cy="19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A26C-AC9A-438E-85D8-2708D69E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696" y="561178"/>
            <a:ext cx="7273800" cy="4328271"/>
          </a:xfrm>
        </p:spPr>
        <p:txBody>
          <a:bodyPr/>
          <a:lstStyle/>
          <a:p>
            <a:pPr marL="88900" indent="0" algn="r">
              <a:buNone/>
            </a:pPr>
            <a:r>
              <a:rPr lang="en-CA" dirty="0"/>
              <a:t>Vs 7. God’s Wisdom was LOCKED away</a:t>
            </a:r>
          </a:p>
          <a:p>
            <a:pPr marL="88900" indent="0" algn="r">
              <a:buNone/>
            </a:pPr>
            <a:r>
              <a:rPr lang="en-CA" dirty="0"/>
              <a:t>God’s wisdom is for </a:t>
            </a:r>
            <a:r>
              <a:rPr lang="en-CA" b="1" u="sng" dirty="0"/>
              <a:t>our</a:t>
            </a:r>
            <a:r>
              <a:rPr lang="en-CA" dirty="0"/>
              <a:t> glory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5303-65F5-4E81-A7AD-E93C468761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A073-0CC5-4B09-A362-DC0661DA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8" y="590259"/>
            <a:ext cx="1781160" cy="19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2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2792-FA51-4CC2-A598-03DC9849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928B-63DA-4C18-8A8A-D4DB5282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4934" y="1462460"/>
            <a:ext cx="7273800" cy="3271200"/>
          </a:xfrm>
        </p:spPr>
        <p:txBody>
          <a:bodyPr/>
          <a:lstStyle/>
          <a:p>
            <a:pPr marL="88900" indent="0">
              <a:buNone/>
            </a:pPr>
            <a:r>
              <a:rPr lang="en-US" sz="3600" dirty="0"/>
              <a:t>W</a:t>
            </a:r>
            <a:r>
              <a:rPr lang="en-US" sz="3600" b="1" dirty="0"/>
              <a:t>hen we make good </a:t>
            </a:r>
            <a:r>
              <a:rPr lang="en-US" sz="3600" b="1" u="sng" dirty="0"/>
              <a:t>decisions</a:t>
            </a:r>
            <a:r>
              <a:rPr lang="en-US" sz="3600" b="1" dirty="0"/>
              <a:t> God </a:t>
            </a:r>
            <a:r>
              <a:rPr lang="en-US" sz="3600" b="1" i="1" u="sng" dirty="0"/>
              <a:t>looks</a:t>
            </a:r>
            <a:r>
              <a:rPr lang="en-US" sz="3600" b="1" dirty="0"/>
              <a:t> good, and we </a:t>
            </a:r>
            <a:r>
              <a:rPr lang="en-US" sz="3600" b="1" u="sng" dirty="0"/>
              <a:t>look</a:t>
            </a:r>
            <a:r>
              <a:rPr lang="en-US" sz="3600" b="1" dirty="0"/>
              <a:t> good.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52CE-3EA9-4D6D-BBA6-2270BB7A7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646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BDF76-1DFD-4581-B102-B85C3E05D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CA" dirty="0"/>
              <a:t>1 Corinthians 2:9-10</a:t>
            </a:r>
          </a:p>
          <a:p>
            <a:pPr marL="88900" indent="0">
              <a:buNone/>
            </a:pPr>
            <a:endParaRPr lang="en-CA" b="1" baseline="30000" dirty="0"/>
          </a:p>
          <a:p>
            <a:pPr marL="88900" indent="0">
              <a:buNone/>
            </a:pPr>
            <a:r>
              <a:rPr lang="en-CA" b="1" baseline="30000" dirty="0"/>
              <a:t>9 </a:t>
            </a:r>
            <a:r>
              <a:rPr lang="en-CA" dirty="0"/>
              <a:t>However, as it is written:</a:t>
            </a:r>
            <a:endParaRPr lang="en-US" dirty="0"/>
          </a:p>
          <a:p>
            <a:pPr marL="88900" indent="0">
              <a:buNone/>
            </a:pPr>
            <a:r>
              <a:rPr lang="en-CA" dirty="0"/>
              <a:t>“What no eye has seen,</a:t>
            </a:r>
            <a:br>
              <a:rPr lang="en-CA" dirty="0"/>
            </a:br>
            <a:r>
              <a:rPr lang="en-CA" dirty="0"/>
              <a:t>    what no ear has heard,</a:t>
            </a:r>
            <a:br>
              <a:rPr lang="en-CA" dirty="0"/>
            </a:br>
            <a:r>
              <a:rPr lang="en-CA" dirty="0"/>
              <a:t>and what no human mind has conceived”—</a:t>
            </a:r>
            <a:br>
              <a:rPr lang="en-CA" dirty="0"/>
            </a:br>
            <a:r>
              <a:rPr lang="en-CA" dirty="0"/>
              <a:t>    the things God has prepared for those who love him—</a:t>
            </a:r>
            <a:endParaRPr lang="en-US" dirty="0"/>
          </a:p>
          <a:p>
            <a:pPr marL="88900" indent="0">
              <a:buNone/>
            </a:pPr>
            <a:r>
              <a:rPr lang="en-CA" b="1" baseline="30000" dirty="0"/>
              <a:t>10 </a:t>
            </a:r>
            <a:r>
              <a:rPr lang="en-CA" dirty="0"/>
              <a:t>these are the things God has revealed to us by his Spirit.</a:t>
            </a:r>
            <a:endParaRPr lang="en-US" dirty="0"/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CCCE2-4D27-417C-BAD7-DC2EDB4C67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6125" y="1287950"/>
            <a:ext cx="3673767" cy="3236100"/>
          </a:xfrm>
        </p:spPr>
        <p:txBody>
          <a:bodyPr/>
          <a:lstStyle/>
          <a:p>
            <a:pPr marL="88900" indent="0">
              <a:buNone/>
            </a:pPr>
            <a:endParaRPr lang="en-US" b="1" u="sng"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95044A-C172-4711-AE88-24E2CB74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7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BDF76-1DFD-4581-B102-B85C3E05D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CA" dirty="0"/>
              <a:t>1 Corinthians 2:9-10</a:t>
            </a:r>
          </a:p>
          <a:p>
            <a:pPr marL="88900" indent="0">
              <a:buNone/>
            </a:pPr>
            <a:endParaRPr lang="en-CA" b="1" baseline="30000" dirty="0"/>
          </a:p>
          <a:p>
            <a:pPr marL="88900" indent="0">
              <a:buNone/>
            </a:pPr>
            <a:r>
              <a:rPr lang="en-CA" b="1" baseline="30000" dirty="0"/>
              <a:t>9 </a:t>
            </a:r>
            <a:r>
              <a:rPr lang="en-CA" dirty="0"/>
              <a:t>However, as it is written:</a:t>
            </a:r>
            <a:endParaRPr lang="en-US" dirty="0"/>
          </a:p>
          <a:p>
            <a:pPr marL="88900" indent="0">
              <a:buNone/>
            </a:pPr>
            <a:r>
              <a:rPr lang="en-CA" dirty="0"/>
              <a:t>“What no eye has seen,</a:t>
            </a:r>
            <a:br>
              <a:rPr lang="en-CA" dirty="0"/>
            </a:br>
            <a:r>
              <a:rPr lang="en-CA" dirty="0"/>
              <a:t>    what no ear has heard,</a:t>
            </a:r>
            <a:br>
              <a:rPr lang="en-CA" dirty="0"/>
            </a:br>
            <a:r>
              <a:rPr lang="en-CA" dirty="0"/>
              <a:t>and what no human mind has conceived”—</a:t>
            </a:r>
            <a:br>
              <a:rPr lang="en-CA" dirty="0"/>
            </a:br>
            <a:r>
              <a:rPr lang="en-CA" dirty="0"/>
              <a:t>    the things God has prepared for those who love him—</a:t>
            </a:r>
            <a:endParaRPr lang="en-US" dirty="0"/>
          </a:p>
          <a:p>
            <a:pPr marL="88900" indent="0">
              <a:buNone/>
            </a:pPr>
            <a:r>
              <a:rPr lang="en-CA" b="1" baseline="30000" dirty="0"/>
              <a:t>10 </a:t>
            </a:r>
            <a:r>
              <a:rPr lang="en-CA" dirty="0"/>
              <a:t>these are the things God has revealed to us by his Spirit.</a:t>
            </a:r>
            <a:endParaRPr lang="en-US" dirty="0"/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CCCE2-4D27-417C-BAD7-DC2EDB4C67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6125" y="1287950"/>
            <a:ext cx="3673767" cy="3236100"/>
          </a:xfrm>
        </p:spPr>
        <p:txBody>
          <a:bodyPr/>
          <a:lstStyle/>
          <a:p>
            <a:pPr marL="88900" indent="0">
              <a:buNone/>
            </a:pPr>
            <a:r>
              <a:rPr lang="en-CA" dirty="0"/>
              <a:t>Isaiah 64:4 </a:t>
            </a:r>
          </a:p>
          <a:p>
            <a:pPr marL="88900" indent="0">
              <a:buNone/>
            </a:pPr>
            <a:endParaRPr lang="en-CA" b="1" baseline="30000" dirty="0"/>
          </a:p>
          <a:p>
            <a:pPr marL="88900" indent="0">
              <a:buNone/>
            </a:pPr>
            <a:r>
              <a:rPr lang="en-CA" b="1" baseline="30000" dirty="0"/>
              <a:t>4 </a:t>
            </a:r>
            <a:r>
              <a:rPr lang="en-CA" dirty="0"/>
              <a:t>Since ancient times no one has heard,</a:t>
            </a:r>
            <a:br>
              <a:rPr lang="en-CA" dirty="0"/>
            </a:br>
            <a:r>
              <a:rPr lang="en-CA" dirty="0"/>
              <a:t>    no ear has perceived,</a:t>
            </a:r>
            <a:br>
              <a:rPr lang="en-CA" dirty="0"/>
            </a:br>
            <a:r>
              <a:rPr lang="en-CA" dirty="0"/>
              <a:t>no eye has seen any God besides you,</a:t>
            </a:r>
            <a:br>
              <a:rPr lang="en-CA" dirty="0"/>
            </a:br>
            <a:r>
              <a:rPr lang="en-CA" dirty="0"/>
              <a:t>    who acts on behalf of those </a:t>
            </a:r>
            <a:r>
              <a:rPr lang="en-CA" b="1" u="sng" dirty="0"/>
              <a:t>who wait for him.</a:t>
            </a:r>
            <a:endParaRPr lang="en-US" b="1" u="sng"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95044A-C172-4711-AE88-24E2CB74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4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A26C-AC9A-438E-85D8-2708D69E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696" y="561178"/>
            <a:ext cx="7273800" cy="4328271"/>
          </a:xfrm>
        </p:spPr>
        <p:txBody>
          <a:bodyPr/>
          <a:lstStyle/>
          <a:p>
            <a:pPr marL="88900" indent="0" algn="r">
              <a:buNone/>
            </a:pPr>
            <a:r>
              <a:rPr lang="en-CA" dirty="0"/>
              <a:t>Vs 7. God’s Wisdom was LOCKED away</a:t>
            </a:r>
          </a:p>
          <a:p>
            <a:pPr marL="88900" indent="0" algn="r">
              <a:buNone/>
            </a:pPr>
            <a:r>
              <a:rPr lang="en-CA" dirty="0"/>
              <a:t>God’s wisdom is for </a:t>
            </a:r>
            <a:r>
              <a:rPr lang="en-CA" b="1" u="sng" dirty="0"/>
              <a:t>our</a:t>
            </a:r>
            <a:r>
              <a:rPr lang="en-CA" dirty="0"/>
              <a:t> glory</a:t>
            </a:r>
            <a:endParaRPr lang="en-US" dirty="0"/>
          </a:p>
          <a:p>
            <a:pPr marL="88900" indent="0" algn="r">
              <a:buNone/>
            </a:pPr>
            <a:endParaRPr lang="en-CA" dirty="0"/>
          </a:p>
          <a:p>
            <a:pPr marL="88900" indent="0" algn="r">
              <a:buNone/>
            </a:pPr>
            <a:r>
              <a:rPr lang="en-CA" dirty="0"/>
              <a:t>Vs. 9. Paul was thinking about waiting on God </a:t>
            </a:r>
            <a:br>
              <a:rPr lang="en-CA" dirty="0"/>
            </a:br>
            <a:r>
              <a:rPr lang="en-CA" dirty="0"/>
              <a:t>while he wrote about the Spirit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5303-65F5-4E81-A7AD-E93C468761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A073-0CC5-4B09-A362-DC0661DA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8" y="590259"/>
            <a:ext cx="1781160" cy="19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2792-FA51-4CC2-A598-03DC9849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928B-63DA-4C18-8A8A-D4DB5282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4934" y="1462460"/>
            <a:ext cx="7273800" cy="3271200"/>
          </a:xfrm>
        </p:spPr>
        <p:txBody>
          <a:bodyPr/>
          <a:lstStyle/>
          <a:p>
            <a:pPr marL="88900" indent="0">
              <a:buNone/>
            </a:pPr>
            <a:r>
              <a:rPr lang="en-US" sz="3600" u="sng" dirty="0"/>
              <a:t>Hearing</a:t>
            </a:r>
            <a:r>
              <a:rPr lang="en-US" sz="3600" dirty="0"/>
              <a:t> from God, involves </a:t>
            </a:r>
            <a:r>
              <a:rPr lang="en-US" sz="3600" u="sng" dirty="0"/>
              <a:t>waiting</a:t>
            </a:r>
            <a:r>
              <a:rPr lang="en-US" sz="3600" dirty="0"/>
              <a:t> on God.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52CE-3EA9-4D6D-BBA6-2270BB7A7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7949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7259783" y="3032179"/>
            <a:ext cx="1693301" cy="171584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rot="1472978">
            <a:off x="5959093" y="3621626"/>
            <a:ext cx="989994" cy="9643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6932283" y="2868206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6653541" y="4779302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" name="Picture 2" descr="A picture containing ground, next, metalware, chain&#10;&#10;Description automatically generated">
            <a:extLst>
              <a:ext uri="{FF2B5EF4-FFF2-40B4-BE49-F238E27FC236}">
                <a16:creationId xmlns:a16="http://schemas.microsoft.com/office/drawing/2014/main" id="{30A187D6-E717-4880-B2C6-EC210BD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38" y="592094"/>
            <a:ext cx="4295158" cy="42951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A26C-AC9A-438E-85D8-2708D69E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696" y="561178"/>
            <a:ext cx="7273800" cy="4328271"/>
          </a:xfrm>
        </p:spPr>
        <p:txBody>
          <a:bodyPr/>
          <a:lstStyle/>
          <a:p>
            <a:pPr marL="88900" indent="0" algn="r">
              <a:buNone/>
            </a:pPr>
            <a:r>
              <a:rPr lang="en-CA" dirty="0"/>
              <a:t>Vs 7. God’s Wisdom was LOCKED away</a:t>
            </a:r>
          </a:p>
          <a:p>
            <a:pPr marL="88900" indent="0" algn="r">
              <a:buNone/>
            </a:pPr>
            <a:r>
              <a:rPr lang="en-CA" dirty="0"/>
              <a:t>God’s wisdom is for our glory</a:t>
            </a:r>
            <a:endParaRPr lang="en-US" dirty="0"/>
          </a:p>
          <a:p>
            <a:pPr marL="88900" indent="0" algn="r">
              <a:buNone/>
            </a:pPr>
            <a:endParaRPr lang="en-CA" dirty="0"/>
          </a:p>
          <a:p>
            <a:pPr marL="88900" indent="0" algn="r">
              <a:buNone/>
            </a:pPr>
            <a:r>
              <a:rPr lang="en-CA" dirty="0"/>
              <a:t>Vs. 9. Paul was thinking about waiting on God </a:t>
            </a:r>
            <a:br>
              <a:rPr lang="en-CA" dirty="0"/>
            </a:br>
            <a:r>
              <a:rPr lang="en-CA" dirty="0"/>
              <a:t>while he wrote about the Spirit</a:t>
            </a:r>
          </a:p>
          <a:p>
            <a:pPr marL="88900" indent="0" algn="r">
              <a:buNone/>
            </a:pPr>
            <a:br>
              <a:rPr lang="en-CA" dirty="0"/>
            </a:br>
            <a:endParaRPr lang="en-CA" dirty="0"/>
          </a:p>
          <a:p>
            <a:pPr marL="88900" indent="0" algn="r">
              <a:buNone/>
            </a:pPr>
            <a:r>
              <a:rPr lang="en-CA" dirty="0"/>
              <a:t>Vs 12. because of Christ, the mystery of God’s wisdom has been unlocked. </a:t>
            </a:r>
          </a:p>
          <a:p>
            <a:pPr marL="88900" indent="0" algn="r">
              <a:buNone/>
            </a:pPr>
            <a:r>
              <a:rPr lang="en-CA" dirty="0"/>
              <a:t>Because of Christ, the Spirit of God can be received (into) our lives</a:t>
            </a:r>
          </a:p>
          <a:p>
            <a:pPr marL="88900" indent="0" algn="r">
              <a:buNone/>
            </a:pP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5303-65F5-4E81-A7AD-E93C468761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A073-0CC5-4B09-A362-DC0661DA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8" y="590259"/>
            <a:ext cx="1781160" cy="19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7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look within yourself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195D0-E60C-4840-AB67-E67D913B30A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292184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A26C-AC9A-438E-85D8-2708D69E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696" y="561178"/>
            <a:ext cx="7273800" cy="4328271"/>
          </a:xfrm>
        </p:spPr>
        <p:txBody>
          <a:bodyPr/>
          <a:lstStyle/>
          <a:p>
            <a:pPr marL="88900" indent="0" algn="r">
              <a:buNone/>
            </a:pPr>
            <a:r>
              <a:rPr lang="en-CA" dirty="0"/>
              <a:t>Vs 7. God’s Wisdom was LOCKED away</a:t>
            </a:r>
          </a:p>
          <a:p>
            <a:pPr marL="88900" indent="0" algn="r">
              <a:buNone/>
            </a:pPr>
            <a:r>
              <a:rPr lang="en-CA" dirty="0"/>
              <a:t>God’s wisdom is for our glory</a:t>
            </a:r>
            <a:endParaRPr lang="en-US" dirty="0"/>
          </a:p>
          <a:p>
            <a:pPr marL="88900" indent="0" algn="r">
              <a:buNone/>
            </a:pPr>
            <a:endParaRPr lang="en-CA" dirty="0"/>
          </a:p>
          <a:p>
            <a:pPr marL="88900" indent="0" algn="r">
              <a:buNone/>
            </a:pPr>
            <a:r>
              <a:rPr lang="en-CA" dirty="0"/>
              <a:t>Vs. 9. Paul was thinking about waiting on God </a:t>
            </a:r>
            <a:br>
              <a:rPr lang="en-CA" dirty="0"/>
            </a:br>
            <a:r>
              <a:rPr lang="en-CA" dirty="0"/>
              <a:t>while he wrote about the Spirit</a:t>
            </a:r>
          </a:p>
          <a:p>
            <a:pPr marL="88900" indent="0" algn="r">
              <a:buNone/>
            </a:pPr>
            <a:br>
              <a:rPr lang="en-CA" dirty="0"/>
            </a:br>
            <a:endParaRPr lang="en-CA" dirty="0"/>
          </a:p>
          <a:p>
            <a:pPr marL="88900" indent="0" algn="r">
              <a:buNone/>
            </a:pPr>
            <a:r>
              <a:rPr lang="en-CA" dirty="0"/>
              <a:t>Vs 12. because of Christ, the mystery of God’s wisdom has been unlocked. </a:t>
            </a:r>
          </a:p>
          <a:p>
            <a:pPr marL="88900" indent="0" algn="r">
              <a:buNone/>
            </a:pPr>
            <a:r>
              <a:rPr lang="en-CA" dirty="0"/>
              <a:t>Because of Christ, the Spirit of God can be received (into) our lives</a:t>
            </a:r>
          </a:p>
          <a:p>
            <a:pPr marL="88900" indent="0" algn="r">
              <a:buNone/>
            </a:pPr>
            <a:endParaRPr lang="en-CA" sz="2800" dirty="0"/>
          </a:p>
          <a:p>
            <a:pPr marL="88900" indent="0" algn="r">
              <a:buNone/>
            </a:pPr>
            <a:r>
              <a:rPr lang="en-CA" sz="2800" dirty="0"/>
              <a:t>ACTIVE NOT PASSIVE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5303-65F5-4E81-A7AD-E93C468761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A073-0CC5-4B09-A362-DC0661DA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8" y="590259"/>
            <a:ext cx="1781160" cy="19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61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5A26C-AC9A-438E-85D8-2708D69E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696" y="561178"/>
            <a:ext cx="7273800" cy="4582322"/>
          </a:xfrm>
        </p:spPr>
        <p:txBody>
          <a:bodyPr/>
          <a:lstStyle/>
          <a:p>
            <a:pPr marL="88900" indent="0" algn="r">
              <a:buNone/>
            </a:pPr>
            <a:r>
              <a:rPr lang="en-CA" dirty="0"/>
              <a:t>Vs 7. God’s Wisdom was LOCKED away</a:t>
            </a:r>
          </a:p>
          <a:p>
            <a:pPr marL="88900" indent="0" algn="r">
              <a:buNone/>
            </a:pPr>
            <a:r>
              <a:rPr lang="en-CA" dirty="0"/>
              <a:t>God’s wisdom is for our glory</a:t>
            </a:r>
            <a:endParaRPr lang="en-US" dirty="0"/>
          </a:p>
          <a:p>
            <a:pPr marL="88900" indent="0" algn="r">
              <a:buNone/>
            </a:pPr>
            <a:endParaRPr lang="en-CA" dirty="0"/>
          </a:p>
          <a:p>
            <a:pPr marL="88900" indent="0" algn="r">
              <a:buNone/>
            </a:pPr>
            <a:r>
              <a:rPr lang="en-CA" dirty="0"/>
              <a:t>Vs. 9. Paul was thinking about waiting on God </a:t>
            </a:r>
            <a:br>
              <a:rPr lang="en-CA" dirty="0"/>
            </a:br>
            <a:r>
              <a:rPr lang="en-CA" dirty="0"/>
              <a:t>while he wrote about the Spirit</a:t>
            </a:r>
          </a:p>
          <a:p>
            <a:pPr marL="88900" indent="0" algn="r">
              <a:buNone/>
            </a:pPr>
            <a:br>
              <a:rPr lang="en-CA" dirty="0"/>
            </a:br>
            <a:endParaRPr lang="en-CA" dirty="0"/>
          </a:p>
          <a:p>
            <a:pPr marL="88900" indent="0" algn="r">
              <a:buNone/>
            </a:pPr>
            <a:r>
              <a:rPr lang="en-CA" dirty="0"/>
              <a:t>Vs 12. because of Christ, the mystery of God’s wisdom has been unlocked. </a:t>
            </a:r>
          </a:p>
          <a:p>
            <a:pPr marL="88900" indent="0" algn="r">
              <a:buNone/>
            </a:pPr>
            <a:r>
              <a:rPr lang="en-CA" dirty="0"/>
              <a:t>Because of Christ, the Spirit of God can be received (into) our lives</a:t>
            </a:r>
          </a:p>
          <a:p>
            <a:pPr marL="88900" indent="0" algn="r">
              <a:buNone/>
            </a:pPr>
            <a:endParaRPr lang="en-CA" sz="2800" dirty="0"/>
          </a:p>
          <a:p>
            <a:pPr marL="88900" indent="0" algn="r">
              <a:buNone/>
            </a:pPr>
            <a:r>
              <a:rPr lang="en-CA" sz="2800" dirty="0"/>
              <a:t>ACTIVE NOT PASSIVE				</a:t>
            </a:r>
          </a:p>
          <a:p>
            <a:pPr marL="88900" indent="0" algn="r">
              <a:buNone/>
            </a:pPr>
            <a:r>
              <a:rPr lang="en-CA" dirty="0"/>
              <a:t>Vs. 13. The spirit we have received teaches us</a:t>
            </a:r>
          </a:p>
          <a:p>
            <a:pPr marL="88900" indent="0" algn="r">
              <a:buNone/>
            </a:pPr>
            <a:r>
              <a:rPr lang="en-CA" dirty="0"/>
              <a:t>“we speak” assumes a community aspect to hearing from </a:t>
            </a:r>
            <a:r>
              <a:rPr lang="en-CA"/>
              <a:t>the Spirit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5303-65F5-4E81-A7AD-E93C468761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A073-0CC5-4B09-A362-DC0661DA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8" y="590259"/>
            <a:ext cx="1781160" cy="19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68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2792-FA51-4CC2-A598-03DC9849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928B-63DA-4C18-8A8A-D4DB5282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4934" y="1462460"/>
            <a:ext cx="7273800" cy="3271200"/>
          </a:xfrm>
        </p:spPr>
        <p:txBody>
          <a:bodyPr/>
          <a:lstStyle/>
          <a:p>
            <a:pPr marL="88900" indent="0">
              <a:buNone/>
            </a:pPr>
            <a:r>
              <a:rPr lang="en-US" sz="3600" dirty="0"/>
              <a:t>We are </a:t>
            </a:r>
            <a:r>
              <a:rPr lang="en-US" sz="3600" u="sng" dirty="0"/>
              <a:t>obligated</a:t>
            </a:r>
            <a:r>
              <a:rPr lang="en-US" sz="3600" dirty="0"/>
              <a:t> to </a:t>
            </a:r>
            <a:r>
              <a:rPr lang="en-US" sz="3600" u="sng" dirty="0"/>
              <a:t>utilize</a:t>
            </a:r>
            <a:r>
              <a:rPr lang="en-US" sz="3600" dirty="0"/>
              <a:t> Godly </a:t>
            </a:r>
            <a:r>
              <a:rPr lang="en-US" sz="3600" u="sng" dirty="0"/>
              <a:t>wisdom</a:t>
            </a:r>
            <a:r>
              <a:rPr lang="en-US" sz="3600" dirty="0"/>
              <a:t> in our daily lives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52CE-3EA9-4D6D-BBA6-2270BB7A7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7408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8205-D0DC-4A09-962F-066645ED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11:34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A2081-E351-49A4-B8E9-AD4191B5A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 algn="ctr">
              <a:buNone/>
            </a:pPr>
            <a:endParaRPr lang="en-CA" sz="3600" dirty="0"/>
          </a:p>
          <a:p>
            <a:pPr marL="88900" indent="0" algn="ctr">
              <a:buNone/>
            </a:pP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has known the mind of the Lord?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0" algn="ctr">
              <a:buNone/>
            </a:pP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who has been his counselor?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81D96-83CB-4521-9B76-4BFD7836D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4584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4249800" y="919499"/>
            <a:ext cx="4225924" cy="328993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w="9525" cap="flat" cmpd="sng">
            <a:solidFill>
              <a:srgbClr val="1C4587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4426639" y="1094207"/>
            <a:ext cx="3872100" cy="2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rPr>
              <a:t>Place your screenshot here</a:t>
            </a:r>
            <a:endParaRPr sz="1000">
              <a:solidFill>
                <a:srgbClr val="6CC2D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3" name="Google Shape;253;p3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4294967295"/>
          </p:nvPr>
        </p:nvSpPr>
        <p:spPr>
          <a:xfrm>
            <a:off x="2240137" y="186137"/>
            <a:ext cx="4663726" cy="733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buNone/>
            </a:pPr>
            <a:r>
              <a:rPr lang="en-US" sz="2800" b="1" dirty="0"/>
              <a:t>Learn the art of waiting on the Lord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712C5-BC42-4F02-8F0A-2CE2BD97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639" y="1094207"/>
            <a:ext cx="3872099" cy="247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9730E-F4DE-4B82-A69B-852EE37D3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586" y="816677"/>
            <a:ext cx="2533796" cy="3120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E9C46-0BBF-4DFE-92A7-9491C472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328" y="1094207"/>
            <a:ext cx="2359292" cy="25284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9234E7-74DD-43E3-9DC2-D5DF9C860BEB}"/>
              </a:ext>
            </a:extLst>
          </p:cNvPr>
          <p:cNvSpPr/>
          <p:nvPr/>
        </p:nvSpPr>
        <p:spPr>
          <a:xfrm>
            <a:off x="3016637" y="4318940"/>
            <a:ext cx="2820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algn="ctr">
              <a:buClr>
                <a:srgbClr val="1C4587"/>
              </a:buClr>
              <a:buSzPts val="2200"/>
            </a:pPr>
            <a:r>
              <a:rPr lang="en-CA" sz="2800" dirty="0">
                <a:solidFill>
                  <a:schemeClr val="accent1"/>
                </a:solidFill>
                <a:latin typeface="Caveat"/>
                <a:sym typeface="Caveat"/>
              </a:rPr>
              <a:t>www.kitchensafe.com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1636743" y="1094207"/>
            <a:ext cx="4225924" cy="328993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w="9525" cap="flat" cmpd="sng">
            <a:solidFill>
              <a:srgbClr val="1C4587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4294967295"/>
          </p:nvPr>
        </p:nvSpPr>
        <p:spPr>
          <a:xfrm>
            <a:off x="2240137" y="186137"/>
            <a:ext cx="4663726" cy="733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buNone/>
            </a:pPr>
            <a:r>
              <a:rPr lang="en-US" sz="2800" b="1" dirty="0"/>
              <a:t>Learn the art of waiting on the Lord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9234E7-74DD-43E3-9DC2-D5DF9C860BEB}"/>
              </a:ext>
            </a:extLst>
          </p:cNvPr>
          <p:cNvSpPr/>
          <p:nvPr/>
        </p:nvSpPr>
        <p:spPr>
          <a:xfrm>
            <a:off x="5973799" y="2113212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algn="ctr">
              <a:buClr>
                <a:srgbClr val="1C4587"/>
              </a:buClr>
              <a:buSzPts val="2200"/>
            </a:pPr>
            <a:r>
              <a:rPr lang="en-CA" sz="2800" dirty="0">
                <a:solidFill>
                  <a:schemeClr val="accent1"/>
                </a:solidFill>
                <a:latin typeface="Caveat"/>
                <a:sym typeface="Caveat"/>
              </a:rPr>
              <a:t>www.freedom.to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6A06C-7C68-47ED-B86A-4AA71D6E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59" y="1444892"/>
            <a:ext cx="3852692" cy="20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5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4294967295"/>
          </p:nvPr>
        </p:nvSpPr>
        <p:spPr>
          <a:xfrm>
            <a:off x="1823359" y="169507"/>
            <a:ext cx="6310550" cy="733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buNone/>
            </a:pPr>
            <a:r>
              <a:rPr lang="en-US" sz="2800" b="1" dirty="0"/>
              <a:t>Unlock your access to the mind of Christ</a:t>
            </a:r>
            <a:endParaRPr lang="en-US" sz="2800" dirty="0"/>
          </a:p>
        </p:txBody>
      </p:sp>
      <p:grpSp>
        <p:nvGrpSpPr>
          <p:cNvPr id="10" name="Google Shape;241;p31">
            <a:extLst>
              <a:ext uri="{FF2B5EF4-FFF2-40B4-BE49-F238E27FC236}">
                <a16:creationId xmlns:a16="http://schemas.microsoft.com/office/drawing/2014/main" id="{E484CC33-1E13-4EE2-AA05-3E4D64E0B6E3}"/>
              </a:ext>
            </a:extLst>
          </p:cNvPr>
          <p:cNvGrpSpPr/>
          <p:nvPr/>
        </p:nvGrpSpPr>
        <p:grpSpPr>
          <a:xfrm rot="5400000">
            <a:off x="3763626" y="727263"/>
            <a:ext cx="2208790" cy="4308023"/>
            <a:chOff x="2112475" y="238125"/>
            <a:chExt cx="3395050" cy="5238750"/>
          </a:xfrm>
        </p:grpSpPr>
        <p:sp>
          <p:nvSpPr>
            <p:cNvPr id="11" name="Google Shape;242;p31">
              <a:extLst>
                <a:ext uri="{FF2B5EF4-FFF2-40B4-BE49-F238E27FC236}">
                  <a16:creationId xmlns:a16="http://schemas.microsoft.com/office/drawing/2014/main" id="{694D2FF5-47E5-4E2E-AB59-1A14ED3DE814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w="9525" cap="flat" cmpd="sng">
              <a:solidFill>
                <a:srgbClr val="1C4587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3;p31">
              <a:extLst>
                <a:ext uri="{FF2B5EF4-FFF2-40B4-BE49-F238E27FC236}">
                  <a16:creationId xmlns:a16="http://schemas.microsoft.com/office/drawing/2014/main" id="{DAC5B6A1-BCB1-4C70-97A4-46F34253D451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w="9525" cap="flat" cmpd="sng">
              <a:solidFill>
                <a:srgbClr val="6CC2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4;p31">
              <a:extLst>
                <a:ext uri="{FF2B5EF4-FFF2-40B4-BE49-F238E27FC236}">
                  <a16:creationId xmlns:a16="http://schemas.microsoft.com/office/drawing/2014/main" id="{0FE99D9A-29F2-478E-AE3C-423E236B0808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w="9525" cap="flat" cmpd="sng">
              <a:solidFill>
                <a:srgbClr val="6CC2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;p31">
              <a:extLst>
                <a:ext uri="{FF2B5EF4-FFF2-40B4-BE49-F238E27FC236}">
                  <a16:creationId xmlns:a16="http://schemas.microsoft.com/office/drawing/2014/main" id="{AB0158D6-DE11-41DA-AFBD-921AA8EA17FA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w="9525" cap="flat" cmpd="sng">
              <a:solidFill>
                <a:srgbClr val="6CC2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picture containing invertebrate, animal&#10;&#10;Description automatically generated">
            <a:extLst>
              <a:ext uri="{FF2B5EF4-FFF2-40B4-BE49-F238E27FC236}">
                <a16:creationId xmlns:a16="http://schemas.microsoft.com/office/drawing/2014/main" id="{871CA98D-D64A-43AC-B038-2454BB05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17" y="1904867"/>
            <a:ext cx="3435109" cy="1931294"/>
          </a:xfrm>
          <a:prstGeom prst="rect">
            <a:avLst/>
          </a:prstGeom>
        </p:spPr>
      </p:pic>
      <p:sp>
        <p:nvSpPr>
          <p:cNvPr id="16" name="Google Shape;328;p36">
            <a:extLst>
              <a:ext uri="{FF2B5EF4-FFF2-40B4-BE49-F238E27FC236}">
                <a16:creationId xmlns:a16="http://schemas.microsoft.com/office/drawing/2014/main" id="{03E4CFDE-C6A9-4137-974A-FBA9EAC65127}"/>
              </a:ext>
            </a:extLst>
          </p:cNvPr>
          <p:cNvSpPr/>
          <p:nvPr/>
        </p:nvSpPr>
        <p:spPr>
          <a:xfrm>
            <a:off x="744976" y="4331166"/>
            <a:ext cx="714626" cy="690093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29;p36">
            <a:extLst>
              <a:ext uri="{FF2B5EF4-FFF2-40B4-BE49-F238E27FC236}">
                <a16:creationId xmlns:a16="http://schemas.microsoft.com/office/drawing/2014/main" id="{ACF27B69-0BD7-4FF6-8145-3C96335A0710}"/>
              </a:ext>
            </a:extLst>
          </p:cNvPr>
          <p:cNvSpPr/>
          <p:nvPr/>
        </p:nvSpPr>
        <p:spPr>
          <a:xfrm>
            <a:off x="1293984" y="3519162"/>
            <a:ext cx="981423" cy="733362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040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4294967295"/>
          </p:nvPr>
        </p:nvSpPr>
        <p:spPr>
          <a:xfrm>
            <a:off x="1823359" y="169507"/>
            <a:ext cx="6310550" cy="733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buNone/>
            </a:pPr>
            <a:r>
              <a:rPr lang="en-US" sz="2800" b="1" dirty="0"/>
              <a:t>Unlock your access to the mind of Christ</a:t>
            </a:r>
            <a:endParaRPr lang="en-US" sz="2800" dirty="0"/>
          </a:p>
        </p:txBody>
      </p:sp>
      <p:sp>
        <p:nvSpPr>
          <p:cNvPr id="7" name="Google Shape;363;p36">
            <a:extLst>
              <a:ext uri="{FF2B5EF4-FFF2-40B4-BE49-F238E27FC236}">
                <a16:creationId xmlns:a16="http://schemas.microsoft.com/office/drawing/2014/main" id="{39A5A70D-8CA0-4748-80FC-C44119118DB9}"/>
              </a:ext>
            </a:extLst>
          </p:cNvPr>
          <p:cNvSpPr/>
          <p:nvPr/>
        </p:nvSpPr>
        <p:spPr>
          <a:xfrm>
            <a:off x="718448" y="308548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65;p36">
            <a:extLst>
              <a:ext uri="{FF2B5EF4-FFF2-40B4-BE49-F238E27FC236}">
                <a16:creationId xmlns:a16="http://schemas.microsoft.com/office/drawing/2014/main" id="{A9E390F1-0BA7-459F-9FE9-48BA1ECC63FD}"/>
              </a:ext>
            </a:extLst>
          </p:cNvPr>
          <p:cNvSpPr/>
          <p:nvPr/>
        </p:nvSpPr>
        <p:spPr>
          <a:xfrm>
            <a:off x="1163683" y="816809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9D36D7-A28B-4F12-8FB9-74BC600A84F4}"/>
              </a:ext>
            </a:extLst>
          </p:cNvPr>
          <p:cNvSpPr/>
          <p:nvPr/>
        </p:nvSpPr>
        <p:spPr>
          <a:xfrm>
            <a:off x="1270903" y="1608831"/>
            <a:ext cx="7287787" cy="74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  <a:t>Am I better at praying out loud and in front of people, than I am when I am alone?</a:t>
            </a:r>
          </a:p>
        </p:txBody>
      </p:sp>
      <p:sp>
        <p:nvSpPr>
          <p:cNvPr id="16" name="Google Shape;315;p36">
            <a:extLst>
              <a:ext uri="{FF2B5EF4-FFF2-40B4-BE49-F238E27FC236}">
                <a16:creationId xmlns:a16="http://schemas.microsoft.com/office/drawing/2014/main" id="{07CDF068-5D3B-48E4-AE5C-0CF55845EEA8}"/>
              </a:ext>
            </a:extLst>
          </p:cNvPr>
          <p:cNvSpPr/>
          <p:nvPr/>
        </p:nvSpPr>
        <p:spPr>
          <a:xfrm>
            <a:off x="7555768" y="4006935"/>
            <a:ext cx="953038" cy="81635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690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4294967295"/>
          </p:nvPr>
        </p:nvSpPr>
        <p:spPr>
          <a:xfrm>
            <a:off x="1823359" y="169507"/>
            <a:ext cx="6310550" cy="733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buNone/>
            </a:pPr>
            <a:r>
              <a:rPr lang="en-US" sz="2800" b="1" dirty="0"/>
              <a:t>Unlock your access to the mind of Christ</a:t>
            </a:r>
            <a:endParaRPr lang="en-US" sz="2800" dirty="0"/>
          </a:p>
        </p:txBody>
      </p:sp>
      <p:sp>
        <p:nvSpPr>
          <p:cNvPr id="7" name="Google Shape;363;p36">
            <a:extLst>
              <a:ext uri="{FF2B5EF4-FFF2-40B4-BE49-F238E27FC236}">
                <a16:creationId xmlns:a16="http://schemas.microsoft.com/office/drawing/2014/main" id="{39A5A70D-8CA0-4748-80FC-C44119118DB9}"/>
              </a:ext>
            </a:extLst>
          </p:cNvPr>
          <p:cNvSpPr/>
          <p:nvPr/>
        </p:nvSpPr>
        <p:spPr>
          <a:xfrm>
            <a:off x="718448" y="308548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65;p36">
            <a:extLst>
              <a:ext uri="{FF2B5EF4-FFF2-40B4-BE49-F238E27FC236}">
                <a16:creationId xmlns:a16="http://schemas.microsoft.com/office/drawing/2014/main" id="{A9E390F1-0BA7-459F-9FE9-48BA1ECC63FD}"/>
              </a:ext>
            </a:extLst>
          </p:cNvPr>
          <p:cNvSpPr/>
          <p:nvPr/>
        </p:nvSpPr>
        <p:spPr>
          <a:xfrm>
            <a:off x="1163683" y="816809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9D36D7-A28B-4F12-8FB9-74BC600A84F4}"/>
              </a:ext>
            </a:extLst>
          </p:cNvPr>
          <p:cNvSpPr/>
          <p:nvPr/>
        </p:nvSpPr>
        <p:spPr>
          <a:xfrm>
            <a:off x="1270903" y="1608831"/>
            <a:ext cx="7287787" cy="172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  <a:t>Am I better at praying out loud and in front of people, than I am when I am alone?</a:t>
            </a:r>
          </a:p>
          <a:p>
            <a:pPr lvl="0">
              <a:lnSpc>
                <a:spcPct val="107000"/>
              </a:lnSpc>
            </a:pPr>
            <a:b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</a:br>
            <a: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  <a:t>Do I measure the quantity of my time spent in listening prayer, practicing the presence of God?</a:t>
            </a:r>
          </a:p>
        </p:txBody>
      </p:sp>
      <p:sp>
        <p:nvSpPr>
          <p:cNvPr id="16" name="Google Shape;315;p36">
            <a:extLst>
              <a:ext uri="{FF2B5EF4-FFF2-40B4-BE49-F238E27FC236}">
                <a16:creationId xmlns:a16="http://schemas.microsoft.com/office/drawing/2014/main" id="{07CDF068-5D3B-48E4-AE5C-0CF55845EEA8}"/>
              </a:ext>
            </a:extLst>
          </p:cNvPr>
          <p:cNvSpPr/>
          <p:nvPr/>
        </p:nvSpPr>
        <p:spPr>
          <a:xfrm>
            <a:off x="7555768" y="4006935"/>
            <a:ext cx="953038" cy="81635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561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4294967295"/>
          </p:nvPr>
        </p:nvSpPr>
        <p:spPr>
          <a:xfrm>
            <a:off x="1823359" y="169507"/>
            <a:ext cx="6310550" cy="733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buNone/>
            </a:pPr>
            <a:r>
              <a:rPr lang="en-US" sz="2800" b="1" dirty="0"/>
              <a:t>Unlock your access to the mind of Christ</a:t>
            </a:r>
            <a:endParaRPr lang="en-US" sz="2800" dirty="0"/>
          </a:p>
        </p:txBody>
      </p:sp>
      <p:sp>
        <p:nvSpPr>
          <p:cNvPr id="7" name="Google Shape;363;p36">
            <a:extLst>
              <a:ext uri="{FF2B5EF4-FFF2-40B4-BE49-F238E27FC236}">
                <a16:creationId xmlns:a16="http://schemas.microsoft.com/office/drawing/2014/main" id="{39A5A70D-8CA0-4748-80FC-C44119118DB9}"/>
              </a:ext>
            </a:extLst>
          </p:cNvPr>
          <p:cNvSpPr/>
          <p:nvPr/>
        </p:nvSpPr>
        <p:spPr>
          <a:xfrm>
            <a:off x="718448" y="308548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65;p36">
            <a:extLst>
              <a:ext uri="{FF2B5EF4-FFF2-40B4-BE49-F238E27FC236}">
                <a16:creationId xmlns:a16="http://schemas.microsoft.com/office/drawing/2014/main" id="{A9E390F1-0BA7-459F-9FE9-48BA1ECC63FD}"/>
              </a:ext>
            </a:extLst>
          </p:cNvPr>
          <p:cNvSpPr/>
          <p:nvPr/>
        </p:nvSpPr>
        <p:spPr>
          <a:xfrm>
            <a:off x="1163683" y="816809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9D36D7-A28B-4F12-8FB9-74BC600A84F4}"/>
              </a:ext>
            </a:extLst>
          </p:cNvPr>
          <p:cNvSpPr/>
          <p:nvPr/>
        </p:nvSpPr>
        <p:spPr>
          <a:xfrm>
            <a:off x="1270903" y="1608831"/>
            <a:ext cx="7287787" cy="238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  <a:t>Am I better at praying out loud and in front of people, than I am when I am alone?</a:t>
            </a:r>
          </a:p>
          <a:p>
            <a:pPr lvl="0">
              <a:lnSpc>
                <a:spcPct val="107000"/>
              </a:lnSpc>
            </a:pPr>
            <a:b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</a:br>
            <a: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  <a:t>Do I measure the quantity of my time spent in listening prayer, practicing the presence of God?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b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</a:br>
            <a:r>
              <a:rPr lang="en-US" sz="2000" dirty="0">
                <a:solidFill>
                  <a:srgbClr val="1C4587"/>
                </a:solidFill>
                <a:latin typeface="Caveat"/>
                <a:sym typeface="Caveat"/>
              </a:rPr>
              <a:t>When I allow my mind to wander, where does it wander to?</a:t>
            </a:r>
          </a:p>
        </p:txBody>
      </p:sp>
      <p:sp>
        <p:nvSpPr>
          <p:cNvPr id="16" name="Google Shape;315;p36">
            <a:extLst>
              <a:ext uri="{FF2B5EF4-FFF2-40B4-BE49-F238E27FC236}">
                <a16:creationId xmlns:a16="http://schemas.microsoft.com/office/drawing/2014/main" id="{07CDF068-5D3B-48E4-AE5C-0CF55845EEA8}"/>
              </a:ext>
            </a:extLst>
          </p:cNvPr>
          <p:cNvSpPr/>
          <p:nvPr/>
        </p:nvSpPr>
        <p:spPr>
          <a:xfrm>
            <a:off x="7555768" y="4006935"/>
            <a:ext cx="953038" cy="81635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8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look within yourself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discover the truth </a:t>
            </a:r>
            <a:r>
              <a:rPr lang="en-CA" i="1" dirty="0"/>
              <a:t>outside  </a:t>
            </a:r>
            <a:r>
              <a:rPr lang="en-CA" dirty="0"/>
              <a:t>yourself, in Jesus.</a:t>
            </a: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195D0-E60C-4840-AB67-E67D913B30A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2393442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B71F9-8026-40E4-8F5B-EF6EE7049C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CDEBA323-73C7-4987-85C5-9E4056B8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33" y="1480985"/>
            <a:ext cx="5944430" cy="218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03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look within yourself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88900" lvl="0" indent="0">
              <a:buNone/>
            </a:pPr>
            <a:r>
              <a:rPr lang="en-CA" dirty="0"/>
              <a:t>People should not criticize someone else’s life choices.</a:t>
            </a:r>
            <a:br>
              <a:rPr lang="en-CA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discover the truth </a:t>
            </a:r>
            <a:r>
              <a:rPr lang="en-CA" i="1" dirty="0"/>
              <a:t>outside  </a:t>
            </a:r>
            <a:r>
              <a:rPr lang="en-CA" dirty="0"/>
              <a:t>yourself, in Jesus.</a:t>
            </a: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195D0-E60C-4840-AB67-E67D913B30A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39620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look within yourself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88900" lvl="0" indent="0">
              <a:buNone/>
            </a:pPr>
            <a:r>
              <a:rPr lang="en-CA" dirty="0"/>
              <a:t>People should not criticize someone else’s life choices.</a:t>
            </a:r>
            <a:br>
              <a:rPr lang="en-CA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discover the truth </a:t>
            </a:r>
            <a:r>
              <a:rPr lang="en-CA" i="1" dirty="0"/>
              <a:t>outside  </a:t>
            </a:r>
            <a:r>
              <a:rPr lang="en-CA" dirty="0"/>
              <a:t>yourself, in Jesus.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Loving others does not always mean staying silent.</a:t>
            </a: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195D0-E60C-4840-AB67-E67D913B30A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79522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look within yourself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88900" lvl="0" indent="0">
              <a:buNone/>
            </a:pPr>
            <a:r>
              <a:rPr lang="en-CA" dirty="0"/>
              <a:t>People should not criticize someone else’s life choices.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To be fulfilled in life, pursue the things you desire most.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discover the truth </a:t>
            </a:r>
            <a:r>
              <a:rPr lang="en-CA" i="1" dirty="0"/>
              <a:t>outside  </a:t>
            </a:r>
            <a:r>
              <a:rPr lang="en-CA" dirty="0"/>
              <a:t>yourself, in Jesus.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Loving others does not always mean staying silent.</a:t>
            </a: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195D0-E60C-4840-AB67-E67D913B30A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8864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look within yourself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88900" lvl="0" indent="0">
              <a:buNone/>
            </a:pPr>
            <a:r>
              <a:rPr lang="en-CA" dirty="0"/>
              <a:t>People should not criticize someone else’s life choices.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To be fulfilled in life, pursue the things you desire most.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To find yourself, discover the truth </a:t>
            </a:r>
            <a:r>
              <a:rPr lang="en-CA" i="1" dirty="0"/>
              <a:t>outside  </a:t>
            </a:r>
            <a:r>
              <a:rPr lang="en-CA" dirty="0"/>
              <a:t>yourself, in Jesus.</a:t>
            </a:r>
            <a:br>
              <a:rPr lang="en-CA" dirty="0"/>
            </a:br>
            <a:endParaRPr lang="en-US" dirty="0"/>
          </a:p>
          <a:p>
            <a:pPr marL="88900" lvl="0" indent="0">
              <a:buNone/>
            </a:pPr>
            <a:r>
              <a:rPr lang="en-CA" dirty="0"/>
              <a:t>Loving others does not always mean staying silent.</a:t>
            </a:r>
            <a:br>
              <a:rPr lang="en-CA" dirty="0"/>
            </a:br>
            <a:br>
              <a:rPr lang="en-CA" dirty="0"/>
            </a:br>
            <a:r>
              <a:rPr lang="en-CA" dirty="0"/>
              <a:t>Joy is found not in pursuing our own desires but in giving of ourselves to bless others.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195D0-E60C-4840-AB67-E67D913B30A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69581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31F-A281-456A-BA06-C552692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wisdom			             God’s eternal wisdom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E06E-4E71-4DE7-BF24-BC0DE159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lvl="0" indent="0">
              <a:buNone/>
            </a:pPr>
            <a:r>
              <a:rPr lang="en-CA" dirty="0"/>
              <a:t>Enjoying yourself is the highest goal in life.</a:t>
            </a:r>
            <a:br>
              <a:rPr lang="en-CA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C61-4F1F-4B0E-9221-3B3E400A6C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lvl="0" indent="0">
              <a:buNone/>
            </a:pPr>
            <a:br>
              <a:rPr lang="en-CA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F008-70CB-48A7-AF4F-DF89C77C4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20EA-0781-414E-82CC-93FBE3D2A482}"/>
              </a:ext>
            </a:extLst>
          </p:cNvPr>
          <p:cNvSpPr txBox="1"/>
          <p:nvPr/>
        </p:nvSpPr>
        <p:spPr>
          <a:xfrm>
            <a:off x="4765912" y="4824832"/>
            <a:ext cx="391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1C4587"/>
                </a:solidFill>
                <a:latin typeface="Caveat"/>
              </a:rPr>
              <a:t>*from the book Good Faith by D</a:t>
            </a:r>
            <a:r>
              <a:rPr lang="en-CA" dirty="0">
                <a:solidFill>
                  <a:srgbClr val="1C4587"/>
                </a:solidFill>
                <a:latin typeface="Caveat"/>
                <a:sym typeface="Caveat"/>
              </a:rPr>
              <a:t>a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vid </a:t>
            </a:r>
            <a:r>
              <a:rPr lang="en-CA" dirty="0" err="1">
                <a:solidFill>
                  <a:srgbClr val="1C4587"/>
                </a:solidFill>
                <a:latin typeface="Caveat"/>
              </a:rPr>
              <a:t>Kinnaman</a:t>
            </a:r>
            <a:r>
              <a:rPr lang="en-CA" dirty="0">
                <a:solidFill>
                  <a:srgbClr val="1C4587"/>
                </a:solidFill>
                <a:latin typeface="Caveat"/>
              </a:rPr>
              <a:t> &amp; Gabe Lyons</a:t>
            </a:r>
            <a:endParaRPr lang="en-US" dirty="0">
              <a:solidFill>
                <a:srgbClr val="1C4587"/>
              </a:solidFill>
              <a:latin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046021048"/>
      </p:ext>
    </p:extLst>
  </p:cSld>
  <p:clrMapOvr>
    <a:masterClrMapping/>
  </p:clrMapOvr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810</Words>
  <Application>Microsoft Office PowerPoint</Application>
  <PresentationFormat>On-screen Show (16:9)</PresentationFormat>
  <Paragraphs>200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Amatic SC</vt:lpstr>
      <vt:lpstr>Arial</vt:lpstr>
      <vt:lpstr>Caveat</vt:lpstr>
      <vt:lpstr>Kate template</vt:lpstr>
      <vt:lpstr> how to live a VERY good life</vt:lpstr>
      <vt:lpstr>PowerPoint Presentation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Today’s wisdom                God’s eternal wisdom</vt:lpstr>
      <vt:lpstr>PowerPoint Presentation</vt:lpstr>
      <vt:lpstr>Corinthian wisdom was shaped by</vt:lpstr>
      <vt:lpstr>Corinthian wisdom was shaped by</vt:lpstr>
      <vt:lpstr>Corinthian wisdom was shaped by</vt:lpstr>
      <vt:lpstr>Corinthian wisdom was shaped by</vt:lpstr>
      <vt:lpstr>Corinthian wisdom was shaped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Romans 11:34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Comm-Unity how to live a good life</dc:title>
  <cp:lastModifiedBy>Michael Elsdon</cp:lastModifiedBy>
  <cp:revision>7</cp:revision>
  <dcterms:modified xsi:type="dcterms:W3CDTF">2019-03-01T22:26:34Z</dcterms:modified>
</cp:coreProperties>
</file>